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0" r:id="rId2"/>
    <p:sldId id="257" r:id="rId3"/>
    <p:sldId id="273" r:id="rId4"/>
    <p:sldId id="263" r:id="rId5"/>
    <p:sldId id="287" r:id="rId6"/>
    <p:sldId id="288" r:id="rId7"/>
    <p:sldId id="278" r:id="rId8"/>
    <p:sldId id="282" r:id="rId9"/>
    <p:sldId id="289" r:id="rId10"/>
    <p:sldId id="269" r:id="rId11"/>
    <p:sldId id="268" r:id="rId12"/>
    <p:sldId id="262" r:id="rId13"/>
    <p:sldId id="290" r:id="rId14"/>
    <p:sldId id="281" r:id="rId15"/>
    <p:sldId id="291" r:id="rId16"/>
    <p:sldId id="292" r:id="rId17"/>
    <p:sldId id="275" r:id="rId18"/>
    <p:sldId id="295" r:id="rId19"/>
    <p:sldId id="283" r:id="rId20"/>
    <p:sldId id="272" r:id="rId21"/>
    <p:sldId id="279" r:id="rId22"/>
    <p:sldId id="271" r:id="rId23"/>
    <p:sldId id="293" r:id="rId24"/>
    <p:sldId id="294" r:id="rId25"/>
    <p:sldId id="277" r:id="rId26"/>
    <p:sldId id="270" r:id="rId27"/>
    <p:sldId id="284" r:id="rId28"/>
    <p:sldId id="264" r:id="rId29"/>
    <p:sldId id="265" r:id="rId30"/>
    <p:sldId id="285" r:id="rId31"/>
    <p:sldId id="286" r:id="rId32"/>
    <p:sldId id="266" r:id="rId33"/>
    <p:sldId id="261" r:id="rId34"/>
    <p:sldId id="274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896021-E900-4DB0-8714-8FA2733A2A8B}">
          <p14:sldIdLst>
            <p14:sldId id="260"/>
            <p14:sldId id="257"/>
            <p14:sldId id="273"/>
            <p14:sldId id="263"/>
            <p14:sldId id="287"/>
            <p14:sldId id="288"/>
            <p14:sldId id="278"/>
            <p14:sldId id="282"/>
            <p14:sldId id="289"/>
            <p14:sldId id="269"/>
            <p14:sldId id="268"/>
            <p14:sldId id="262"/>
            <p14:sldId id="290"/>
            <p14:sldId id="281"/>
            <p14:sldId id="291"/>
            <p14:sldId id="292"/>
            <p14:sldId id="275"/>
            <p14:sldId id="295"/>
            <p14:sldId id="283"/>
            <p14:sldId id="272"/>
            <p14:sldId id="279"/>
            <p14:sldId id="271"/>
            <p14:sldId id="293"/>
            <p14:sldId id="294"/>
            <p14:sldId id="277"/>
            <p14:sldId id="270"/>
            <p14:sldId id="284"/>
            <p14:sldId id="264"/>
            <p14:sldId id="265"/>
            <p14:sldId id="285"/>
            <p14:sldId id="286"/>
            <p14:sldId id="266"/>
          </p14:sldIdLst>
        </p14:section>
        <p14:section name="Archive" id="{4968306E-E80A-447F-BB96-125D467F16BB}">
          <p14:sldIdLst>
            <p14:sldId id="261"/>
            <p14:sldId id="27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85AB"/>
    <a:srgbClr val="5CB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EC041-4AAB-418E-B670-46DD568E100B}" v="8" dt="2018-12-11T20:34:35.521"/>
    <p1510:client id="{D378BF2A-9ADB-4C22-BCB7-A46A3887D340}" v="191" dt="2018-12-11T17:44:00.1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58"/>
    <p:restoredTop sz="94676"/>
  </p:normalViewPr>
  <p:slideViewPr>
    <p:cSldViewPr snapToGrid="0" snapToObjects="1">
      <p:cViewPr varScale="1">
        <p:scale>
          <a:sx n="60" d="100"/>
          <a:sy n="60" d="100"/>
        </p:scale>
        <p:origin x="267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it D'Mello" userId="S::sujitd@microsoft.com::70e97d8a-906d-40fd-b061-42515bbfd886" providerId="AD" clId="Web-{4DAB6DDF-7F0D-B344-CF76-15FBCC67D4EB}"/>
    <pc:docChg chg="modSld">
      <pc:chgData name="Sujit D'Mello" userId="S::sujitd@microsoft.com::70e97d8a-906d-40fd-b061-42515bbfd886" providerId="AD" clId="Web-{4DAB6DDF-7F0D-B344-CF76-15FBCC67D4EB}" dt="2018-11-23T20:18:06.941" v="283" actId="20577"/>
      <pc:docMkLst>
        <pc:docMk/>
      </pc:docMkLst>
      <pc:sldChg chg="modSp">
        <pc:chgData name="Sujit D'Mello" userId="S::sujitd@microsoft.com::70e97d8a-906d-40fd-b061-42515bbfd886" providerId="AD" clId="Web-{4DAB6DDF-7F0D-B344-CF76-15FBCC67D4EB}" dt="2018-11-23T20:05:52.295" v="48" actId="20577"/>
        <pc:sldMkLst>
          <pc:docMk/>
          <pc:sldMk cId="39056736" sldId="257"/>
        </pc:sldMkLst>
        <pc:spChg chg="mod">
          <ac:chgData name="Sujit D'Mello" userId="S::sujitd@microsoft.com::70e97d8a-906d-40fd-b061-42515bbfd886" providerId="AD" clId="Web-{4DAB6DDF-7F0D-B344-CF76-15FBCC67D4EB}" dt="2018-11-23T20:05:52.295" v="48" actId="20577"/>
          <ac:spMkLst>
            <pc:docMk/>
            <pc:sldMk cId="39056736" sldId="257"/>
            <ac:spMk id="3" creationId="{1D13DB71-BB3A-45EF-AC39-2CEBC272297A}"/>
          </ac:spMkLst>
        </pc:spChg>
      </pc:sldChg>
      <pc:sldChg chg="modSp">
        <pc:chgData name="Sujit D'Mello" userId="S::sujitd@microsoft.com::70e97d8a-906d-40fd-b061-42515bbfd886" providerId="AD" clId="Web-{4DAB6DDF-7F0D-B344-CF76-15FBCC67D4EB}" dt="2018-11-23T20:05:32.200" v="32" actId="20577"/>
        <pc:sldMkLst>
          <pc:docMk/>
          <pc:sldMk cId="56780928" sldId="260"/>
        </pc:sldMkLst>
        <pc:spChg chg="mod">
          <ac:chgData name="Sujit D'Mello" userId="S::sujitd@microsoft.com::70e97d8a-906d-40fd-b061-42515bbfd886" providerId="AD" clId="Web-{4DAB6DDF-7F0D-B344-CF76-15FBCC67D4EB}" dt="2018-11-23T20:05:32.200" v="32" actId="20577"/>
          <ac:spMkLst>
            <pc:docMk/>
            <pc:sldMk cId="56780928" sldId="260"/>
            <ac:spMk id="2" creationId="{00000000-0000-0000-0000-000000000000}"/>
          </ac:spMkLst>
        </pc:spChg>
      </pc:sldChg>
      <pc:sldChg chg="modSp">
        <pc:chgData name="Sujit D'Mello" userId="S::sujitd@microsoft.com::70e97d8a-906d-40fd-b061-42515bbfd886" providerId="AD" clId="Web-{4DAB6DDF-7F0D-B344-CF76-15FBCC67D4EB}" dt="2018-11-23T20:18:06.925" v="282" actId="20577"/>
        <pc:sldMkLst>
          <pc:docMk/>
          <pc:sldMk cId="124669251" sldId="261"/>
        </pc:sldMkLst>
        <pc:spChg chg="mod">
          <ac:chgData name="Sujit D'Mello" userId="S::sujitd@microsoft.com::70e97d8a-906d-40fd-b061-42515bbfd886" providerId="AD" clId="Web-{4DAB6DDF-7F0D-B344-CF76-15FBCC67D4EB}" dt="2018-11-23T20:18:06.925" v="282" actId="20577"/>
          <ac:spMkLst>
            <pc:docMk/>
            <pc:sldMk cId="124669251" sldId="261"/>
            <ac:spMk id="3" creationId="{81EAE868-8CCD-48D1-AB0F-24AFBA8C3142}"/>
          </ac:spMkLst>
        </pc:spChg>
      </pc:sldChg>
      <pc:sldChg chg="modSp">
        <pc:chgData name="Sujit D'Mello" userId="S::sujitd@microsoft.com::70e97d8a-906d-40fd-b061-42515bbfd886" providerId="AD" clId="Web-{4DAB6DDF-7F0D-B344-CF76-15FBCC67D4EB}" dt="2018-11-23T20:09:19.872" v="172" actId="20577"/>
        <pc:sldMkLst>
          <pc:docMk/>
          <pc:sldMk cId="2407262788" sldId="269"/>
        </pc:sldMkLst>
        <pc:spChg chg="mod">
          <ac:chgData name="Sujit D'Mello" userId="S::sujitd@microsoft.com::70e97d8a-906d-40fd-b061-42515bbfd886" providerId="AD" clId="Web-{4DAB6DDF-7F0D-B344-CF76-15FBCC67D4EB}" dt="2018-11-23T20:09:19.872" v="172" actId="20577"/>
          <ac:spMkLst>
            <pc:docMk/>
            <pc:sldMk cId="2407262788" sldId="269"/>
            <ac:spMk id="3" creationId="{81EAE868-8CCD-48D1-AB0F-24AFBA8C3142}"/>
          </ac:spMkLst>
        </pc:spChg>
      </pc:sldChg>
    </pc:docChg>
  </pc:docChgLst>
  <pc:docChgLst>
    <pc:chgData name="Sujit D'Mello" userId="S::sujitd@microsoft.com::70e97d8a-906d-40fd-b061-42515bbfd886" providerId="AD" clId="Web-{0D8B1A94-1B97-1396-B3D5-54A341711726}"/>
    <pc:docChg chg="modSld">
      <pc:chgData name="Sujit D'Mello" userId="S::sujitd@microsoft.com::70e97d8a-906d-40fd-b061-42515bbfd886" providerId="AD" clId="Web-{0D8B1A94-1B97-1396-B3D5-54A341711726}" dt="2018-11-19T21:38:42.831" v="397" actId="20577"/>
      <pc:docMkLst>
        <pc:docMk/>
      </pc:docMkLst>
      <pc:sldChg chg="modSp">
        <pc:chgData name="Sujit D'Mello" userId="S::sujitd@microsoft.com::70e97d8a-906d-40fd-b061-42515bbfd886" providerId="AD" clId="Web-{0D8B1A94-1B97-1396-B3D5-54A341711726}" dt="2018-11-19T21:32:45.035" v="292" actId="20577"/>
        <pc:sldMkLst>
          <pc:docMk/>
          <pc:sldMk cId="235418407" sldId="264"/>
        </pc:sldMkLst>
        <pc:spChg chg="mod">
          <ac:chgData name="Sujit D'Mello" userId="S::sujitd@microsoft.com::70e97d8a-906d-40fd-b061-42515bbfd886" providerId="AD" clId="Web-{0D8B1A94-1B97-1396-B3D5-54A341711726}" dt="2018-11-19T21:32:45.035" v="292" actId="20577"/>
          <ac:spMkLst>
            <pc:docMk/>
            <pc:sldMk cId="235418407" sldId="264"/>
            <ac:spMk id="3" creationId="{81EAE868-8CCD-48D1-AB0F-24AFBA8C3142}"/>
          </ac:spMkLst>
        </pc:spChg>
      </pc:sldChg>
      <pc:sldChg chg="modSp">
        <pc:chgData name="Sujit D'Mello" userId="S::sujitd@microsoft.com::70e97d8a-906d-40fd-b061-42515bbfd886" providerId="AD" clId="Web-{0D8B1A94-1B97-1396-B3D5-54A341711726}" dt="2018-11-19T21:38:42.831" v="397" actId="20577"/>
        <pc:sldMkLst>
          <pc:docMk/>
          <pc:sldMk cId="1057308160" sldId="265"/>
        </pc:sldMkLst>
        <pc:spChg chg="mod">
          <ac:chgData name="Sujit D'Mello" userId="S::sujitd@microsoft.com::70e97d8a-906d-40fd-b061-42515bbfd886" providerId="AD" clId="Web-{0D8B1A94-1B97-1396-B3D5-54A341711726}" dt="2018-11-19T21:38:42.831" v="397" actId="20577"/>
          <ac:spMkLst>
            <pc:docMk/>
            <pc:sldMk cId="1057308160" sldId="265"/>
            <ac:spMk id="3" creationId="{81EAE868-8CCD-48D1-AB0F-24AFBA8C3142}"/>
          </ac:spMkLst>
        </pc:spChg>
      </pc:sldChg>
    </pc:docChg>
  </pc:docChgLst>
  <pc:docChgLst>
    <pc:chgData name="Daniel Selman" userId="67f4a27d-c553-4753-aaf9-33156d3759e8" providerId="ADAL" clId="{D378BF2A-9ADB-4C22-BCB7-A46A3887D340}"/>
    <pc:docChg chg="undo custSel addSld delSld modSld sldOrd modSection">
      <pc:chgData name="Daniel Selman" userId="67f4a27d-c553-4753-aaf9-33156d3759e8" providerId="ADAL" clId="{D378BF2A-9ADB-4C22-BCB7-A46A3887D340}" dt="2018-12-11T17:45:49.241" v="5798" actId="20577"/>
      <pc:docMkLst>
        <pc:docMk/>
      </pc:docMkLst>
      <pc:sldChg chg="addSp modSp modNotesTx">
        <pc:chgData name="Daniel Selman" userId="67f4a27d-c553-4753-aaf9-33156d3759e8" providerId="ADAL" clId="{D378BF2A-9ADB-4C22-BCB7-A46A3887D340}" dt="2018-12-11T01:04:02.690" v="5694" actId="20577"/>
        <pc:sldMkLst>
          <pc:docMk/>
          <pc:sldMk cId="39056736" sldId="257"/>
        </pc:sldMkLst>
        <pc:spChg chg="add mod">
          <ac:chgData name="Daniel Selman" userId="67f4a27d-c553-4753-aaf9-33156d3759e8" providerId="ADAL" clId="{D378BF2A-9ADB-4C22-BCB7-A46A3887D340}" dt="2018-12-11T01:04:02.690" v="5694" actId="20577"/>
          <ac:spMkLst>
            <pc:docMk/>
            <pc:sldMk cId="39056736" sldId="257"/>
            <ac:spMk id="3" creationId="{1D13DB71-BB3A-45EF-AC39-2CEBC272297A}"/>
          </ac:spMkLst>
        </pc:spChg>
      </pc:sldChg>
      <pc:sldChg chg="modSp modNotesTx">
        <pc:chgData name="Daniel Selman" userId="67f4a27d-c553-4753-aaf9-33156d3759e8" providerId="ADAL" clId="{D378BF2A-9ADB-4C22-BCB7-A46A3887D340}" dt="2018-12-10T23:55:45.715" v="5240" actId="20577"/>
        <pc:sldMkLst>
          <pc:docMk/>
          <pc:sldMk cId="56780928" sldId="260"/>
        </pc:sldMkLst>
        <pc:spChg chg="mod">
          <ac:chgData name="Daniel Selman" userId="67f4a27d-c553-4753-aaf9-33156d3759e8" providerId="ADAL" clId="{D378BF2A-9ADB-4C22-BCB7-A46A3887D340}" dt="2018-11-26T20:07:47.297" v="3114" actId="404"/>
          <ac:spMkLst>
            <pc:docMk/>
            <pc:sldMk cId="56780928" sldId="260"/>
            <ac:spMk id="2" creationId="{00000000-0000-0000-0000-000000000000}"/>
          </ac:spMkLst>
        </pc:spChg>
      </pc:sldChg>
      <pc:sldChg chg="modSp">
        <pc:chgData name="Daniel Selman" userId="67f4a27d-c553-4753-aaf9-33156d3759e8" providerId="ADAL" clId="{D378BF2A-9ADB-4C22-BCB7-A46A3887D340}" dt="2018-11-26T19:50:20.032" v="2707" actId="20577"/>
        <pc:sldMkLst>
          <pc:docMk/>
          <pc:sldMk cId="124669251" sldId="261"/>
        </pc:sldMkLst>
        <pc:spChg chg="mod">
          <ac:chgData name="Daniel Selman" userId="67f4a27d-c553-4753-aaf9-33156d3759e8" providerId="ADAL" clId="{D378BF2A-9ADB-4C22-BCB7-A46A3887D340}" dt="2018-11-14T21:13:19.108" v="29" actId="20577"/>
          <ac:spMkLst>
            <pc:docMk/>
            <pc:sldMk cId="124669251" sldId="261"/>
            <ac:spMk id="2" creationId="{5B74094A-A802-49E6-80BD-B63450F24FCE}"/>
          </ac:spMkLst>
        </pc:spChg>
        <pc:spChg chg="mod">
          <ac:chgData name="Daniel Selman" userId="67f4a27d-c553-4753-aaf9-33156d3759e8" providerId="ADAL" clId="{D378BF2A-9ADB-4C22-BCB7-A46A3887D340}" dt="2018-11-26T19:50:20.032" v="2707" actId="20577"/>
          <ac:spMkLst>
            <pc:docMk/>
            <pc:sldMk cId="124669251" sldId="261"/>
            <ac:spMk id="3" creationId="{81EAE868-8CCD-48D1-AB0F-24AFBA8C3142}"/>
          </ac:spMkLst>
        </pc:spChg>
      </pc:sldChg>
      <pc:sldChg chg="modSp modNotesTx">
        <pc:chgData name="Daniel Selman" userId="67f4a27d-c553-4753-aaf9-33156d3759e8" providerId="ADAL" clId="{D378BF2A-9ADB-4C22-BCB7-A46A3887D340}" dt="2018-12-11T01:05:44.981" v="5717" actId="113"/>
        <pc:sldMkLst>
          <pc:docMk/>
          <pc:sldMk cId="3637092987" sldId="262"/>
        </pc:sldMkLst>
        <pc:spChg chg="mod">
          <ac:chgData name="Daniel Selman" userId="67f4a27d-c553-4753-aaf9-33156d3759e8" providerId="ADAL" clId="{D378BF2A-9ADB-4C22-BCB7-A46A3887D340}" dt="2018-12-10T21:34:56.463" v="4549" actId="20577"/>
          <ac:spMkLst>
            <pc:docMk/>
            <pc:sldMk cId="3637092987" sldId="262"/>
            <ac:spMk id="2" creationId="{5B74094A-A802-49E6-80BD-B63450F24FCE}"/>
          </ac:spMkLst>
        </pc:spChg>
        <pc:spChg chg="mod">
          <ac:chgData name="Daniel Selman" userId="67f4a27d-c553-4753-aaf9-33156d3759e8" providerId="ADAL" clId="{D378BF2A-9ADB-4C22-BCB7-A46A3887D340}" dt="2018-12-11T01:05:44.981" v="5717" actId="113"/>
          <ac:spMkLst>
            <pc:docMk/>
            <pc:sldMk cId="3637092987" sldId="262"/>
            <ac:spMk id="3" creationId="{81EAE868-8CCD-48D1-AB0F-24AFBA8C3142}"/>
          </ac:spMkLst>
        </pc:spChg>
      </pc:sldChg>
      <pc:sldChg chg="modSp modNotesTx">
        <pc:chgData name="Daniel Selman" userId="67f4a27d-c553-4753-aaf9-33156d3759e8" providerId="ADAL" clId="{D378BF2A-9ADB-4C22-BCB7-A46A3887D340}" dt="2018-12-11T00:08:44.960" v="5554" actId="20577"/>
        <pc:sldMkLst>
          <pc:docMk/>
          <pc:sldMk cId="2620467176" sldId="263"/>
        </pc:sldMkLst>
        <pc:spChg chg="mod">
          <ac:chgData name="Daniel Selman" userId="67f4a27d-c553-4753-aaf9-33156d3759e8" providerId="ADAL" clId="{D378BF2A-9ADB-4C22-BCB7-A46A3887D340}" dt="2018-11-14T21:27:30.859" v="1634" actId="20577"/>
          <ac:spMkLst>
            <pc:docMk/>
            <pc:sldMk cId="2620467176" sldId="263"/>
            <ac:spMk id="2" creationId="{5B74094A-A802-49E6-80BD-B63450F24FCE}"/>
          </ac:spMkLst>
        </pc:spChg>
        <pc:spChg chg="mod">
          <ac:chgData name="Daniel Selman" userId="67f4a27d-c553-4753-aaf9-33156d3759e8" providerId="ADAL" clId="{D378BF2A-9ADB-4C22-BCB7-A46A3887D340}" dt="2018-12-11T00:08:44.960" v="5554" actId="20577"/>
          <ac:spMkLst>
            <pc:docMk/>
            <pc:sldMk cId="2620467176" sldId="263"/>
            <ac:spMk id="3" creationId="{81EAE868-8CCD-48D1-AB0F-24AFBA8C3142}"/>
          </ac:spMkLst>
        </pc:spChg>
      </pc:sldChg>
      <pc:sldChg chg="modSp ord">
        <pc:chgData name="Daniel Selman" userId="67f4a27d-c553-4753-aaf9-33156d3759e8" providerId="ADAL" clId="{D378BF2A-9ADB-4C22-BCB7-A46A3887D340}" dt="2018-12-10T21:49:34.313" v="5157"/>
        <pc:sldMkLst>
          <pc:docMk/>
          <pc:sldMk cId="235418407" sldId="264"/>
        </pc:sldMkLst>
        <pc:spChg chg="mod">
          <ac:chgData name="Daniel Selman" userId="67f4a27d-c553-4753-aaf9-33156d3759e8" providerId="ADAL" clId="{D378BF2A-9ADB-4C22-BCB7-A46A3887D340}" dt="2018-11-26T19:53:26.571" v="2777" actId="20577"/>
          <ac:spMkLst>
            <pc:docMk/>
            <pc:sldMk cId="235418407" sldId="264"/>
            <ac:spMk id="3" creationId="{81EAE868-8CCD-48D1-AB0F-24AFBA8C3142}"/>
          </ac:spMkLst>
        </pc:spChg>
      </pc:sldChg>
      <pc:sldChg chg="ord">
        <pc:chgData name="Daniel Selman" userId="67f4a27d-c553-4753-aaf9-33156d3759e8" providerId="ADAL" clId="{D378BF2A-9ADB-4C22-BCB7-A46A3887D340}" dt="2018-12-11T01:03:29.953" v="5655"/>
        <pc:sldMkLst>
          <pc:docMk/>
          <pc:sldMk cId="1057308160" sldId="265"/>
        </pc:sldMkLst>
      </pc:sldChg>
      <pc:sldChg chg="modSp">
        <pc:chgData name="Daniel Selman" userId="67f4a27d-c553-4753-aaf9-33156d3759e8" providerId="ADAL" clId="{D378BF2A-9ADB-4C22-BCB7-A46A3887D340}" dt="2018-12-11T01:05:06.925" v="5712" actId="20577"/>
        <pc:sldMkLst>
          <pc:docMk/>
          <pc:sldMk cId="1356215428" sldId="266"/>
        </pc:sldMkLst>
        <pc:spChg chg="mod">
          <ac:chgData name="Daniel Selman" userId="67f4a27d-c553-4753-aaf9-33156d3759e8" providerId="ADAL" clId="{D378BF2A-9ADB-4C22-BCB7-A46A3887D340}" dt="2018-11-26T20:07:32.434" v="3113" actId="20577"/>
          <ac:spMkLst>
            <pc:docMk/>
            <pc:sldMk cId="1356215428" sldId="266"/>
            <ac:spMk id="2" creationId="{5B74094A-A802-49E6-80BD-B63450F24FCE}"/>
          </ac:spMkLst>
        </pc:spChg>
        <pc:spChg chg="mod">
          <ac:chgData name="Daniel Selman" userId="67f4a27d-c553-4753-aaf9-33156d3759e8" providerId="ADAL" clId="{D378BF2A-9ADB-4C22-BCB7-A46A3887D340}" dt="2018-12-11T01:05:06.925" v="5712" actId="20577"/>
          <ac:spMkLst>
            <pc:docMk/>
            <pc:sldMk cId="1356215428" sldId="266"/>
            <ac:spMk id="3" creationId="{81EAE868-8CCD-48D1-AB0F-24AFBA8C3142}"/>
          </ac:spMkLst>
        </pc:spChg>
      </pc:sldChg>
      <pc:sldChg chg="ord">
        <pc:chgData name="Daniel Selman" userId="67f4a27d-c553-4753-aaf9-33156d3759e8" providerId="ADAL" clId="{D378BF2A-9ADB-4C22-BCB7-A46A3887D340}" dt="2018-11-26T19:51:38.882" v="2709"/>
        <pc:sldMkLst>
          <pc:docMk/>
          <pc:sldMk cId="981349235" sldId="267"/>
        </pc:sldMkLst>
      </pc:sldChg>
      <pc:sldChg chg="modSp add">
        <pc:chgData name="Daniel Selman" userId="67f4a27d-c553-4753-aaf9-33156d3759e8" providerId="ADAL" clId="{D378BF2A-9ADB-4C22-BCB7-A46A3887D340}" dt="2018-11-14T21:27:23.550" v="1632" actId="20577"/>
        <pc:sldMkLst>
          <pc:docMk/>
          <pc:sldMk cId="2407262788" sldId="267"/>
        </pc:sldMkLst>
        <pc:spChg chg="mod">
          <ac:chgData name="Daniel Selman" userId="67f4a27d-c553-4753-aaf9-33156d3759e8" providerId="ADAL" clId="{D378BF2A-9ADB-4C22-BCB7-A46A3887D340}" dt="2018-11-14T21:27:23.550" v="1632" actId="20577"/>
          <ac:spMkLst>
            <pc:docMk/>
            <pc:sldMk cId="2407262788" sldId="267"/>
            <ac:spMk id="2" creationId="{5B74094A-A802-49E6-80BD-B63450F24FCE}"/>
          </ac:spMkLst>
        </pc:spChg>
        <pc:spChg chg="mod">
          <ac:chgData name="Daniel Selman" userId="67f4a27d-c553-4753-aaf9-33156d3759e8" providerId="ADAL" clId="{D378BF2A-9ADB-4C22-BCB7-A46A3887D340}" dt="2018-11-14T21:27:20.540" v="1630"/>
          <ac:spMkLst>
            <pc:docMk/>
            <pc:sldMk cId="2407262788" sldId="267"/>
            <ac:spMk id="3" creationId="{81EAE868-8CCD-48D1-AB0F-24AFBA8C3142}"/>
          </ac:spMkLst>
        </pc:spChg>
      </pc:sldChg>
      <pc:sldChg chg="addSp delSp modSp add modNotesTx">
        <pc:chgData name="Daniel Selman" userId="67f4a27d-c553-4753-aaf9-33156d3759e8" providerId="ADAL" clId="{D378BF2A-9ADB-4C22-BCB7-A46A3887D340}" dt="2018-12-11T00:00:02.623" v="5493" actId="20577"/>
        <pc:sldMkLst>
          <pc:docMk/>
          <pc:sldMk cId="2266784463" sldId="268"/>
        </pc:sldMkLst>
        <pc:spChg chg="del mod">
          <ac:chgData name="Daniel Selman" userId="67f4a27d-c553-4753-aaf9-33156d3759e8" providerId="ADAL" clId="{D378BF2A-9ADB-4C22-BCB7-A46A3887D340}" dt="2018-11-14T21:39:41.233" v="2075" actId="478"/>
          <ac:spMkLst>
            <pc:docMk/>
            <pc:sldMk cId="2266784463" sldId="268"/>
            <ac:spMk id="3" creationId="{81EAE868-8CCD-48D1-AB0F-24AFBA8C3142}"/>
          </ac:spMkLst>
        </pc:spChg>
        <pc:picChg chg="add mod">
          <ac:chgData name="Daniel Selman" userId="67f4a27d-c553-4753-aaf9-33156d3759e8" providerId="ADAL" clId="{D378BF2A-9ADB-4C22-BCB7-A46A3887D340}" dt="2018-11-14T21:39:44.882" v="2077" actId="1076"/>
          <ac:picMkLst>
            <pc:docMk/>
            <pc:sldMk cId="2266784463" sldId="268"/>
            <ac:picMk id="4" creationId="{1C4EDBF6-8D70-4A67-B190-CB8CC03D8134}"/>
          </ac:picMkLst>
        </pc:picChg>
      </pc:sldChg>
      <pc:sldChg chg="modSp add del">
        <pc:chgData name="Daniel Selman" userId="67f4a27d-c553-4753-aaf9-33156d3759e8" providerId="ADAL" clId="{D378BF2A-9ADB-4C22-BCB7-A46A3887D340}" dt="2018-11-14T21:39:21.017" v="2069"/>
        <pc:sldMkLst>
          <pc:docMk/>
          <pc:sldMk cId="4229531952" sldId="268"/>
        </pc:sldMkLst>
        <pc:spChg chg="mod">
          <ac:chgData name="Daniel Selman" userId="67f4a27d-c553-4753-aaf9-33156d3759e8" providerId="ADAL" clId="{D378BF2A-9ADB-4C22-BCB7-A46A3887D340}" dt="2018-11-14T21:39:20.479" v="2068" actId="20577"/>
          <ac:spMkLst>
            <pc:docMk/>
            <pc:sldMk cId="4229531952" sldId="268"/>
            <ac:spMk id="2" creationId="{79EF5BB9-A128-4C4D-B973-CC494DE8E057}"/>
          </ac:spMkLst>
        </pc:spChg>
      </pc:sldChg>
      <pc:sldChg chg="modSp modNotesTx">
        <pc:chgData name="Daniel Selman" userId="67f4a27d-c553-4753-aaf9-33156d3759e8" providerId="ADAL" clId="{D378BF2A-9ADB-4C22-BCB7-A46A3887D340}" dt="2018-12-10T23:59:59.501" v="5487" actId="20577"/>
        <pc:sldMkLst>
          <pc:docMk/>
          <pc:sldMk cId="2407262788" sldId="269"/>
        </pc:sldMkLst>
        <pc:spChg chg="mod">
          <ac:chgData name="Daniel Selman" userId="67f4a27d-c553-4753-aaf9-33156d3759e8" providerId="ADAL" clId="{D378BF2A-9ADB-4C22-BCB7-A46A3887D340}" dt="2018-11-26T19:48:46.313" v="2675" actId="20577"/>
          <ac:spMkLst>
            <pc:docMk/>
            <pc:sldMk cId="2407262788" sldId="269"/>
            <ac:spMk id="3" creationId="{81EAE868-8CCD-48D1-AB0F-24AFBA8C3142}"/>
          </ac:spMkLst>
        </pc:spChg>
      </pc:sldChg>
      <pc:sldChg chg="add del">
        <pc:chgData name="Daniel Selman" userId="67f4a27d-c553-4753-aaf9-33156d3759e8" providerId="ADAL" clId="{D378BF2A-9ADB-4C22-BCB7-A46A3887D340}" dt="2018-11-26T19:52:31.653" v="2734"/>
        <pc:sldMkLst>
          <pc:docMk/>
          <pc:sldMk cId="730650025" sldId="270"/>
        </pc:sldMkLst>
      </pc:sldChg>
      <pc:sldChg chg="modSp add modNotesTx">
        <pc:chgData name="Daniel Selman" userId="67f4a27d-c553-4753-aaf9-33156d3759e8" providerId="ADAL" clId="{D378BF2A-9ADB-4C22-BCB7-A46A3887D340}" dt="2018-12-11T00:56:57.629" v="5654" actId="20577"/>
        <pc:sldMkLst>
          <pc:docMk/>
          <pc:sldMk cId="2203756952" sldId="270"/>
        </pc:sldMkLst>
        <pc:spChg chg="mod">
          <ac:chgData name="Daniel Selman" userId="67f4a27d-c553-4753-aaf9-33156d3759e8" providerId="ADAL" clId="{D378BF2A-9ADB-4C22-BCB7-A46A3887D340}" dt="2018-12-10T06:15:13.124" v="3278"/>
          <ac:spMkLst>
            <pc:docMk/>
            <pc:sldMk cId="2203756952" sldId="270"/>
            <ac:spMk id="2" creationId="{5B74094A-A802-49E6-80BD-B63450F24FCE}"/>
          </ac:spMkLst>
        </pc:spChg>
        <pc:spChg chg="mod">
          <ac:chgData name="Daniel Selman" userId="67f4a27d-c553-4753-aaf9-33156d3759e8" providerId="ADAL" clId="{D378BF2A-9ADB-4C22-BCB7-A46A3887D340}" dt="2018-12-11T00:56:57.629" v="5654" actId="20577"/>
          <ac:spMkLst>
            <pc:docMk/>
            <pc:sldMk cId="2203756952" sldId="270"/>
            <ac:spMk id="3" creationId="{81EAE868-8CCD-48D1-AB0F-24AFBA8C3142}"/>
          </ac:spMkLst>
        </pc:spChg>
      </pc:sldChg>
      <pc:sldChg chg="modSp add del">
        <pc:chgData name="Daniel Selman" userId="67f4a27d-c553-4753-aaf9-33156d3759e8" providerId="ADAL" clId="{D378BF2A-9ADB-4C22-BCB7-A46A3887D340}" dt="2018-11-26T19:52:27.846" v="2732"/>
        <pc:sldMkLst>
          <pc:docMk/>
          <pc:sldMk cId="3081839672" sldId="270"/>
        </pc:sldMkLst>
        <pc:spChg chg="mod">
          <ac:chgData name="Daniel Selman" userId="67f4a27d-c553-4753-aaf9-33156d3759e8" providerId="ADAL" clId="{D378BF2A-9ADB-4C22-BCB7-A46A3887D340}" dt="2018-11-26T19:52:27.429" v="2731" actId="20577"/>
          <ac:spMkLst>
            <pc:docMk/>
            <pc:sldMk cId="3081839672" sldId="270"/>
            <ac:spMk id="2" creationId="{15501E39-396E-42C7-B426-2440D8FE0A05}"/>
          </ac:spMkLst>
        </pc:spChg>
      </pc:sldChg>
      <pc:sldChg chg="add del">
        <pc:chgData name="Daniel Selman" userId="67f4a27d-c553-4753-aaf9-33156d3759e8" providerId="ADAL" clId="{D378BF2A-9ADB-4C22-BCB7-A46A3887D340}" dt="2018-11-26T20:04:24.233" v="3050"/>
        <pc:sldMkLst>
          <pc:docMk/>
          <pc:sldMk cId="451738250" sldId="271"/>
        </pc:sldMkLst>
      </pc:sldChg>
      <pc:sldChg chg="addSp delSp modSp add ord modNotesTx">
        <pc:chgData name="Daniel Selman" userId="67f4a27d-c553-4753-aaf9-33156d3759e8" providerId="ADAL" clId="{D378BF2A-9ADB-4C22-BCB7-A46A3887D340}" dt="2018-12-11T00:11:00.039" v="5642" actId="20577"/>
        <pc:sldMkLst>
          <pc:docMk/>
          <pc:sldMk cId="770551746" sldId="271"/>
        </pc:sldMkLst>
        <pc:spChg chg="mod">
          <ac:chgData name="Daniel Selman" userId="67f4a27d-c553-4753-aaf9-33156d3759e8" providerId="ADAL" clId="{D378BF2A-9ADB-4C22-BCB7-A46A3887D340}" dt="2018-11-26T20:05:44.180" v="3104" actId="20577"/>
          <ac:spMkLst>
            <pc:docMk/>
            <pc:sldMk cId="770551746" sldId="271"/>
            <ac:spMk id="2" creationId="{5B74094A-A802-49E6-80BD-B63450F24FCE}"/>
          </ac:spMkLst>
        </pc:spChg>
        <pc:spChg chg="del mod">
          <ac:chgData name="Daniel Selman" userId="67f4a27d-c553-4753-aaf9-33156d3759e8" providerId="ADAL" clId="{D378BF2A-9ADB-4C22-BCB7-A46A3887D340}" dt="2018-11-26T20:05:15.314" v="3079"/>
          <ac:spMkLst>
            <pc:docMk/>
            <pc:sldMk cId="770551746" sldId="271"/>
            <ac:spMk id="3" creationId="{81EAE868-8CCD-48D1-AB0F-24AFBA8C3142}"/>
          </ac:spMkLst>
        </pc:spChg>
        <pc:spChg chg="add mod">
          <ac:chgData name="Daniel Selman" userId="67f4a27d-c553-4753-aaf9-33156d3759e8" providerId="ADAL" clId="{D378BF2A-9ADB-4C22-BCB7-A46A3887D340}" dt="2018-12-10T21:41:33.085" v="5154" actId="14100"/>
          <ac:spMkLst>
            <pc:docMk/>
            <pc:sldMk cId="770551746" sldId="271"/>
            <ac:spMk id="6" creationId="{D32A9800-2460-46AB-8907-5155FB75328E}"/>
          </ac:spMkLst>
        </pc:spChg>
        <pc:picChg chg="add mod">
          <ac:chgData name="Daniel Selman" userId="67f4a27d-c553-4753-aaf9-33156d3759e8" providerId="ADAL" clId="{D378BF2A-9ADB-4C22-BCB7-A46A3887D340}" dt="2018-11-26T20:05:24.973" v="3081" actId="1076"/>
          <ac:picMkLst>
            <pc:docMk/>
            <pc:sldMk cId="770551746" sldId="271"/>
            <ac:picMk id="4" creationId="{2A824D44-423E-4C77-A065-1EEE2F91B34C}"/>
          </ac:picMkLst>
        </pc:picChg>
        <pc:picChg chg="add mod">
          <ac:chgData name="Daniel Selman" userId="67f4a27d-c553-4753-aaf9-33156d3759e8" providerId="ADAL" clId="{D378BF2A-9ADB-4C22-BCB7-A46A3887D340}" dt="2018-11-26T20:05:24.973" v="3081" actId="1076"/>
          <ac:picMkLst>
            <pc:docMk/>
            <pc:sldMk cId="770551746" sldId="271"/>
            <ac:picMk id="5" creationId="{5DA89003-9BCD-4009-A69B-DB07FC4F675A}"/>
          </ac:picMkLst>
        </pc:picChg>
        <pc:picChg chg="mod modCrop">
          <ac:chgData name="Daniel Selman" userId="67f4a27d-c553-4753-aaf9-33156d3759e8" providerId="ADAL" clId="{D378BF2A-9ADB-4C22-BCB7-A46A3887D340}" dt="2018-12-10T21:41:22.370" v="5152" actId="14100"/>
          <ac:picMkLst>
            <pc:docMk/>
            <pc:sldMk cId="770551746" sldId="271"/>
            <ac:picMk id="8" creationId="{47098F60-263C-422C-B3CB-4F9EB07B527C}"/>
          </ac:picMkLst>
        </pc:picChg>
      </pc:sldChg>
      <pc:sldChg chg="addSp modSp add">
        <pc:chgData name="Daniel Selman" userId="67f4a27d-c553-4753-aaf9-33156d3759e8" providerId="ADAL" clId="{D378BF2A-9ADB-4C22-BCB7-A46A3887D340}" dt="2018-11-26T20:05:58.919" v="3106" actId="1076"/>
        <pc:sldMkLst>
          <pc:docMk/>
          <pc:sldMk cId="4280581109" sldId="272"/>
        </pc:sldMkLst>
        <pc:spChg chg="mod">
          <ac:chgData name="Daniel Selman" userId="67f4a27d-c553-4753-aaf9-33156d3759e8" providerId="ADAL" clId="{D378BF2A-9ADB-4C22-BCB7-A46A3887D340}" dt="2018-11-26T20:05:40.067" v="3102" actId="20577"/>
          <ac:spMkLst>
            <pc:docMk/>
            <pc:sldMk cId="4280581109" sldId="272"/>
            <ac:spMk id="2" creationId="{178CD784-C2F3-4D1E-93C2-BCE0B2270923}"/>
          </ac:spMkLst>
        </pc:spChg>
        <pc:spChg chg="add mod">
          <ac:chgData name="Daniel Selman" userId="67f4a27d-c553-4753-aaf9-33156d3759e8" providerId="ADAL" clId="{D378BF2A-9ADB-4C22-BCB7-A46A3887D340}" dt="2018-11-26T20:05:58.919" v="3106" actId="1076"/>
          <ac:spMkLst>
            <pc:docMk/>
            <pc:sldMk cId="4280581109" sldId="272"/>
            <ac:spMk id="5" creationId="{BDFB426D-241C-42D9-BFCD-4DAA6D957511}"/>
          </ac:spMkLst>
        </pc:spChg>
        <pc:picChg chg="add mod">
          <ac:chgData name="Daniel Selman" userId="67f4a27d-c553-4753-aaf9-33156d3759e8" providerId="ADAL" clId="{D378BF2A-9ADB-4C22-BCB7-A46A3887D340}" dt="2018-11-26T20:05:58.919" v="3106" actId="1076"/>
          <ac:picMkLst>
            <pc:docMk/>
            <pc:sldMk cId="4280581109" sldId="272"/>
            <ac:picMk id="3" creationId="{F3F4BAF9-EAF1-411F-80F5-84E378C5BC3A}"/>
          </ac:picMkLst>
        </pc:picChg>
        <pc:picChg chg="add mod">
          <ac:chgData name="Daniel Selman" userId="67f4a27d-c553-4753-aaf9-33156d3759e8" providerId="ADAL" clId="{D378BF2A-9ADB-4C22-BCB7-A46A3887D340}" dt="2018-11-26T20:05:58.919" v="3106" actId="1076"/>
          <ac:picMkLst>
            <pc:docMk/>
            <pc:sldMk cId="4280581109" sldId="272"/>
            <ac:picMk id="4" creationId="{9C56B05C-BB0E-4DE8-A41E-5241C85285FC}"/>
          </ac:picMkLst>
        </pc:picChg>
      </pc:sldChg>
      <pc:sldChg chg="modTransition modNotesTx">
        <pc:chgData name="Daniel Selman" userId="67f4a27d-c553-4753-aaf9-33156d3759e8" providerId="ADAL" clId="{D378BF2A-9ADB-4C22-BCB7-A46A3887D340}" dt="2018-12-10T21:05:19.358" v="3280"/>
        <pc:sldMkLst>
          <pc:docMk/>
          <pc:sldMk cId="4048057273" sldId="273"/>
        </pc:sldMkLst>
      </pc:sldChg>
      <pc:sldChg chg="modSp modNotesTx">
        <pc:chgData name="Daniel Selman" userId="67f4a27d-c553-4753-aaf9-33156d3759e8" providerId="ADAL" clId="{D378BF2A-9ADB-4C22-BCB7-A46A3887D340}" dt="2018-12-11T00:10:08.616" v="5603" actId="20577"/>
        <pc:sldMkLst>
          <pc:docMk/>
          <pc:sldMk cId="422539876" sldId="275"/>
        </pc:sldMkLst>
        <pc:spChg chg="mod">
          <ac:chgData name="Daniel Selman" userId="67f4a27d-c553-4753-aaf9-33156d3759e8" providerId="ADAL" clId="{D378BF2A-9ADB-4C22-BCB7-A46A3887D340}" dt="2018-12-10T23:53:40.607" v="5206" actId="20577"/>
          <ac:spMkLst>
            <pc:docMk/>
            <pc:sldMk cId="422539876" sldId="275"/>
            <ac:spMk id="5" creationId="{13F58CC1-4158-4E4B-B99F-10EFB6739DE5}"/>
          </ac:spMkLst>
        </pc:spChg>
      </pc:sldChg>
      <pc:sldChg chg="modSp del">
        <pc:chgData name="Daniel Selman" userId="67f4a27d-c553-4753-aaf9-33156d3759e8" providerId="ADAL" clId="{D378BF2A-9ADB-4C22-BCB7-A46A3887D340}" dt="2018-12-10T06:15:15.654" v="3279" actId="2696"/>
        <pc:sldMkLst>
          <pc:docMk/>
          <pc:sldMk cId="4206798571" sldId="276"/>
        </pc:sldMkLst>
        <pc:spChg chg="mod">
          <ac:chgData name="Daniel Selman" userId="67f4a27d-c553-4753-aaf9-33156d3759e8" providerId="ADAL" clId="{D378BF2A-9ADB-4C22-BCB7-A46A3887D340}" dt="2018-12-10T06:14:23.222" v="3272" actId="15"/>
          <ac:spMkLst>
            <pc:docMk/>
            <pc:sldMk cId="4206798571" sldId="276"/>
            <ac:spMk id="3" creationId="{937AC4FE-3636-4937-930A-AD97514A8B20}"/>
          </ac:spMkLst>
        </pc:spChg>
      </pc:sldChg>
      <pc:sldChg chg="modTransition">
        <pc:chgData name="Daniel Selman" userId="67f4a27d-c553-4753-aaf9-33156d3759e8" providerId="ADAL" clId="{D378BF2A-9ADB-4C22-BCB7-A46A3887D340}" dt="2018-12-10T21:48:05.237" v="5155"/>
        <pc:sldMkLst>
          <pc:docMk/>
          <pc:sldMk cId="3240637908" sldId="277"/>
        </pc:sldMkLst>
      </pc:sldChg>
      <pc:sldChg chg="modSp ord">
        <pc:chgData name="Daniel Selman" userId="67f4a27d-c553-4753-aaf9-33156d3759e8" providerId="ADAL" clId="{D378BF2A-9ADB-4C22-BCB7-A46A3887D340}" dt="2018-12-10T21:16:58.956" v="4222" actId="6549"/>
        <pc:sldMkLst>
          <pc:docMk/>
          <pc:sldMk cId="1649518161" sldId="278"/>
        </pc:sldMkLst>
        <pc:spChg chg="mod">
          <ac:chgData name="Daniel Selman" userId="67f4a27d-c553-4753-aaf9-33156d3759e8" providerId="ADAL" clId="{D378BF2A-9ADB-4C22-BCB7-A46A3887D340}" dt="2018-12-10T21:16:58.956" v="4222" actId="6549"/>
          <ac:spMkLst>
            <pc:docMk/>
            <pc:sldMk cId="1649518161" sldId="278"/>
            <ac:spMk id="2" creationId="{5102371E-1077-4799-86EE-B147CCC33C74}"/>
          </ac:spMkLst>
        </pc:spChg>
      </pc:sldChg>
      <pc:sldChg chg="modSp modNotesTx">
        <pc:chgData name="Daniel Selman" userId="67f4a27d-c553-4753-aaf9-33156d3759e8" providerId="ADAL" clId="{D378BF2A-9ADB-4C22-BCB7-A46A3887D340}" dt="2018-12-11T17:38:25.316" v="5725" actId="20577"/>
        <pc:sldMkLst>
          <pc:docMk/>
          <pc:sldMk cId="1440904386" sldId="279"/>
        </pc:sldMkLst>
        <pc:spChg chg="mod">
          <ac:chgData name="Daniel Selman" userId="67f4a27d-c553-4753-aaf9-33156d3759e8" providerId="ADAL" clId="{D378BF2A-9ADB-4C22-BCB7-A46A3887D340}" dt="2018-12-11T17:38:25.316" v="5725" actId="20577"/>
          <ac:spMkLst>
            <pc:docMk/>
            <pc:sldMk cId="1440904386" sldId="279"/>
            <ac:spMk id="3" creationId="{81EAE868-8CCD-48D1-AB0F-24AFBA8C3142}"/>
          </ac:spMkLst>
        </pc:spChg>
      </pc:sldChg>
      <pc:sldChg chg="del">
        <pc:chgData name="Daniel Selman" userId="67f4a27d-c553-4753-aaf9-33156d3759e8" providerId="ADAL" clId="{D378BF2A-9ADB-4C22-BCB7-A46A3887D340}" dt="2018-12-10T06:07:30.316" v="3182" actId="2696"/>
        <pc:sldMkLst>
          <pc:docMk/>
          <pc:sldMk cId="3160154797" sldId="280"/>
        </pc:sldMkLst>
      </pc:sldChg>
      <pc:sldChg chg="modSp modNotesTx">
        <pc:chgData name="Daniel Selman" userId="67f4a27d-c553-4753-aaf9-33156d3759e8" providerId="ADAL" clId="{D378BF2A-9ADB-4C22-BCB7-A46A3887D340}" dt="2018-12-11T01:05:54.566" v="5719" actId="403"/>
        <pc:sldMkLst>
          <pc:docMk/>
          <pc:sldMk cId="3233284167" sldId="281"/>
        </pc:sldMkLst>
        <pc:spChg chg="mod">
          <ac:chgData name="Daniel Selman" userId="67f4a27d-c553-4753-aaf9-33156d3759e8" providerId="ADAL" clId="{D378BF2A-9ADB-4C22-BCB7-A46A3887D340}" dt="2018-12-10T21:36:43.627" v="4751" actId="20577"/>
          <ac:spMkLst>
            <pc:docMk/>
            <pc:sldMk cId="3233284167" sldId="281"/>
            <ac:spMk id="2" creationId="{5B74094A-A802-49E6-80BD-B63450F24FCE}"/>
          </ac:spMkLst>
        </pc:spChg>
        <pc:spChg chg="mod">
          <ac:chgData name="Daniel Selman" userId="67f4a27d-c553-4753-aaf9-33156d3759e8" providerId="ADAL" clId="{D378BF2A-9ADB-4C22-BCB7-A46A3887D340}" dt="2018-12-11T01:05:54.566" v="5719" actId="403"/>
          <ac:spMkLst>
            <pc:docMk/>
            <pc:sldMk cId="3233284167" sldId="281"/>
            <ac:spMk id="3" creationId="{81EAE868-8CCD-48D1-AB0F-24AFBA8C3142}"/>
          </ac:spMkLst>
        </pc:spChg>
      </pc:sldChg>
      <pc:sldChg chg="addSp delSp modSp ord">
        <pc:chgData name="Daniel Selman" userId="67f4a27d-c553-4753-aaf9-33156d3759e8" providerId="ADAL" clId="{D378BF2A-9ADB-4C22-BCB7-A46A3887D340}" dt="2018-12-10T21:26:24.897" v="4235" actId="1076"/>
        <pc:sldMkLst>
          <pc:docMk/>
          <pc:sldMk cId="4166649915" sldId="282"/>
        </pc:sldMkLst>
        <pc:spChg chg="del">
          <ac:chgData name="Daniel Selman" userId="67f4a27d-c553-4753-aaf9-33156d3759e8" providerId="ADAL" clId="{D378BF2A-9ADB-4C22-BCB7-A46A3887D340}" dt="2018-12-10T21:25:22.864" v="4226" actId="478"/>
          <ac:spMkLst>
            <pc:docMk/>
            <pc:sldMk cId="4166649915" sldId="282"/>
            <ac:spMk id="3" creationId="{81EAE868-8CCD-48D1-AB0F-24AFBA8C3142}"/>
          </ac:spMkLst>
        </pc:spChg>
        <pc:spChg chg="add del mod">
          <ac:chgData name="Daniel Selman" userId="67f4a27d-c553-4753-aaf9-33156d3759e8" providerId="ADAL" clId="{D378BF2A-9ADB-4C22-BCB7-A46A3887D340}" dt="2018-12-10T21:25:17.584" v="4225"/>
          <ac:spMkLst>
            <pc:docMk/>
            <pc:sldMk cId="4166649915" sldId="282"/>
            <ac:spMk id="4" creationId="{7446C981-1E17-420B-8FC1-33735BEE65CE}"/>
          </ac:spMkLst>
        </pc:spChg>
        <pc:spChg chg="add del mod">
          <ac:chgData name="Daniel Selman" userId="67f4a27d-c553-4753-aaf9-33156d3759e8" providerId="ADAL" clId="{D378BF2A-9ADB-4C22-BCB7-A46A3887D340}" dt="2018-12-10T21:25:17.584" v="4225"/>
          <ac:spMkLst>
            <pc:docMk/>
            <pc:sldMk cId="4166649915" sldId="282"/>
            <ac:spMk id="5" creationId="{9078636E-5E42-4634-AEC9-B7F8C370CABF}"/>
          </ac:spMkLst>
        </pc:spChg>
        <pc:picChg chg="add mod">
          <ac:chgData name="Daniel Selman" userId="67f4a27d-c553-4753-aaf9-33156d3759e8" providerId="ADAL" clId="{D378BF2A-9ADB-4C22-BCB7-A46A3887D340}" dt="2018-12-10T21:26:21.624" v="4234" actId="1076"/>
          <ac:picMkLst>
            <pc:docMk/>
            <pc:sldMk cId="4166649915" sldId="282"/>
            <ac:picMk id="6" creationId="{52B2B7F1-47C3-438F-82C8-9C5D5B721092}"/>
          </ac:picMkLst>
        </pc:picChg>
        <pc:picChg chg="add mod">
          <ac:chgData name="Daniel Selman" userId="67f4a27d-c553-4753-aaf9-33156d3759e8" providerId="ADAL" clId="{D378BF2A-9ADB-4C22-BCB7-A46A3887D340}" dt="2018-12-10T21:26:24.897" v="4235" actId="1076"/>
          <ac:picMkLst>
            <pc:docMk/>
            <pc:sldMk cId="4166649915" sldId="282"/>
            <ac:picMk id="7" creationId="{5AE35816-D70C-485D-8234-FD7047D57030}"/>
          </ac:picMkLst>
        </pc:picChg>
      </pc:sldChg>
      <pc:sldChg chg="add">
        <pc:chgData name="Daniel Selman" userId="67f4a27d-c553-4753-aaf9-33156d3759e8" providerId="ADAL" clId="{D378BF2A-9ADB-4C22-BCB7-A46A3887D340}" dt="2018-12-10T06:14:28.810" v="3273"/>
        <pc:sldMkLst>
          <pc:docMk/>
          <pc:sldMk cId="2664247738" sldId="284"/>
        </pc:sldMkLst>
      </pc:sldChg>
      <pc:sldChg chg="ord">
        <pc:chgData name="Daniel Selman" userId="67f4a27d-c553-4753-aaf9-33156d3759e8" providerId="ADAL" clId="{D378BF2A-9ADB-4C22-BCB7-A46A3887D340}" dt="2018-12-11T01:03:29.953" v="5655"/>
        <pc:sldMkLst>
          <pc:docMk/>
          <pc:sldMk cId="984653287" sldId="285"/>
        </pc:sldMkLst>
      </pc:sldChg>
      <pc:sldChg chg="modSp add">
        <pc:chgData name="Daniel Selman" userId="67f4a27d-c553-4753-aaf9-33156d3759e8" providerId="ADAL" clId="{D378BF2A-9ADB-4C22-BCB7-A46A3887D340}" dt="2018-12-10T21:05:36.774" v="3286" actId="20577"/>
        <pc:sldMkLst>
          <pc:docMk/>
          <pc:sldMk cId="3908987062" sldId="285"/>
        </pc:sldMkLst>
        <pc:spChg chg="mod">
          <ac:chgData name="Daniel Selman" userId="67f4a27d-c553-4753-aaf9-33156d3759e8" providerId="ADAL" clId="{D378BF2A-9ADB-4C22-BCB7-A46A3887D340}" dt="2018-12-10T21:05:36.774" v="3286" actId="20577"/>
          <ac:spMkLst>
            <pc:docMk/>
            <pc:sldMk cId="3908987062" sldId="285"/>
            <ac:spMk id="2" creationId="{5B74094A-A802-49E6-80BD-B63450F24FCE}"/>
          </ac:spMkLst>
        </pc:spChg>
      </pc:sldChg>
      <pc:sldChg chg="ord">
        <pc:chgData name="Daniel Selman" userId="67f4a27d-c553-4753-aaf9-33156d3759e8" providerId="ADAL" clId="{D378BF2A-9ADB-4C22-BCB7-A46A3887D340}" dt="2018-12-11T01:03:29.953" v="5655"/>
        <pc:sldMkLst>
          <pc:docMk/>
          <pc:sldMk cId="1381797492" sldId="286"/>
        </pc:sldMkLst>
      </pc:sldChg>
      <pc:sldChg chg="ord modTransition">
        <pc:chgData name="Daniel Selman" userId="67f4a27d-c553-4753-aaf9-33156d3759e8" providerId="ADAL" clId="{D378BF2A-9ADB-4C22-BCB7-A46A3887D340}" dt="2018-12-10T21:27:12.954" v="4236"/>
        <pc:sldMkLst>
          <pc:docMk/>
          <pc:sldMk cId="3908987062" sldId="287"/>
        </pc:sldMkLst>
      </pc:sldChg>
      <pc:sldChg chg="modSp add modNotesTx">
        <pc:chgData name="Daniel Selman" userId="67f4a27d-c553-4753-aaf9-33156d3759e8" providerId="ADAL" clId="{D378BF2A-9ADB-4C22-BCB7-A46A3887D340}" dt="2018-12-11T01:05:36.735" v="5715" actId="403"/>
        <pc:sldMkLst>
          <pc:docMk/>
          <pc:sldMk cId="436781832" sldId="288"/>
        </pc:sldMkLst>
        <pc:spChg chg="mod">
          <ac:chgData name="Daniel Selman" userId="67f4a27d-c553-4753-aaf9-33156d3759e8" providerId="ADAL" clId="{D378BF2A-9ADB-4C22-BCB7-A46A3887D340}" dt="2018-12-10T21:11:45.752" v="3887" actId="20577"/>
          <ac:spMkLst>
            <pc:docMk/>
            <pc:sldMk cId="436781832" sldId="288"/>
            <ac:spMk id="2" creationId="{5B74094A-A802-49E6-80BD-B63450F24FCE}"/>
          </ac:spMkLst>
        </pc:spChg>
        <pc:spChg chg="mod">
          <ac:chgData name="Daniel Selman" userId="67f4a27d-c553-4753-aaf9-33156d3759e8" providerId="ADAL" clId="{D378BF2A-9ADB-4C22-BCB7-A46A3887D340}" dt="2018-12-11T01:05:36.735" v="5715" actId="403"/>
          <ac:spMkLst>
            <pc:docMk/>
            <pc:sldMk cId="436781832" sldId="288"/>
            <ac:spMk id="3" creationId="{81EAE868-8CCD-48D1-AB0F-24AFBA8C3142}"/>
          </ac:spMkLst>
        </pc:spChg>
      </pc:sldChg>
      <pc:sldChg chg="add del">
        <pc:chgData name="Daniel Selman" userId="67f4a27d-c553-4753-aaf9-33156d3759e8" providerId="ADAL" clId="{D378BF2A-9ADB-4C22-BCB7-A46A3887D340}" dt="2018-12-10T21:11:26.174" v="3880"/>
        <pc:sldMkLst>
          <pc:docMk/>
          <pc:sldMk cId="1738673940" sldId="288"/>
        </pc:sldMkLst>
      </pc:sldChg>
      <pc:sldChg chg="modSp add ord modNotesTx">
        <pc:chgData name="Daniel Selman" userId="67f4a27d-c553-4753-aaf9-33156d3759e8" providerId="ADAL" clId="{D378BF2A-9ADB-4C22-BCB7-A46A3887D340}" dt="2018-12-11T01:05:27.964" v="5714" actId="403"/>
        <pc:sldMkLst>
          <pc:docMk/>
          <pc:sldMk cId="200182320" sldId="289"/>
        </pc:sldMkLst>
        <pc:spChg chg="mod">
          <ac:chgData name="Daniel Selman" userId="67f4a27d-c553-4753-aaf9-33156d3759e8" providerId="ADAL" clId="{D378BF2A-9ADB-4C22-BCB7-A46A3887D340}" dt="2018-12-11T01:05:27.964" v="5714" actId="403"/>
          <ac:spMkLst>
            <pc:docMk/>
            <pc:sldMk cId="200182320" sldId="289"/>
            <ac:spMk id="3" creationId="{81EAE868-8CCD-48D1-AB0F-24AFBA8C3142}"/>
          </ac:spMkLst>
        </pc:spChg>
      </pc:sldChg>
      <pc:sldChg chg="modSp add modNotesTx">
        <pc:chgData name="Daniel Selman" userId="67f4a27d-c553-4753-aaf9-33156d3759e8" providerId="ADAL" clId="{D378BF2A-9ADB-4C22-BCB7-A46A3887D340}" dt="2018-12-11T00:46:28.218" v="5648" actId="20577"/>
        <pc:sldMkLst>
          <pc:docMk/>
          <pc:sldMk cId="396337369" sldId="290"/>
        </pc:sldMkLst>
        <pc:spChg chg="mod">
          <ac:chgData name="Daniel Selman" userId="67f4a27d-c553-4753-aaf9-33156d3759e8" providerId="ADAL" clId="{D378BF2A-9ADB-4C22-BCB7-A46A3887D340}" dt="2018-12-11T00:46:28.218" v="5648" actId="20577"/>
          <ac:spMkLst>
            <pc:docMk/>
            <pc:sldMk cId="396337369" sldId="290"/>
            <ac:spMk id="3" creationId="{81EAE868-8CCD-48D1-AB0F-24AFBA8C3142}"/>
          </ac:spMkLst>
        </pc:spChg>
      </pc:sldChg>
      <pc:sldChg chg="add modNotesTx">
        <pc:chgData name="Daniel Selman" userId="67f4a27d-c553-4753-aaf9-33156d3759e8" providerId="ADAL" clId="{D378BF2A-9ADB-4C22-BCB7-A46A3887D340}" dt="2018-12-11T00:07:49.296" v="5522" actId="20577"/>
        <pc:sldMkLst>
          <pc:docMk/>
          <pc:sldMk cId="241525890" sldId="291"/>
        </pc:sldMkLst>
      </pc:sldChg>
      <pc:sldChg chg="modSp add ord modNotesTx">
        <pc:chgData name="Daniel Selman" userId="67f4a27d-c553-4753-aaf9-33156d3759e8" providerId="ADAL" clId="{D378BF2A-9ADB-4C22-BCB7-A46A3887D340}" dt="2018-12-11T01:06:02.570" v="5721" actId="403"/>
        <pc:sldMkLst>
          <pc:docMk/>
          <pc:sldMk cId="3501285802" sldId="292"/>
        </pc:sldMkLst>
        <pc:spChg chg="mod">
          <ac:chgData name="Daniel Selman" userId="67f4a27d-c553-4753-aaf9-33156d3759e8" providerId="ADAL" clId="{D378BF2A-9ADB-4C22-BCB7-A46A3887D340}" dt="2018-12-11T01:06:02.570" v="5721" actId="403"/>
          <ac:spMkLst>
            <pc:docMk/>
            <pc:sldMk cId="3501285802" sldId="292"/>
            <ac:spMk id="3" creationId="{81EAE868-8CCD-48D1-AB0F-24AFBA8C3142}"/>
          </ac:spMkLst>
        </pc:spChg>
      </pc:sldChg>
      <pc:sldChg chg="modSp add ord">
        <pc:chgData name="Daniel Selman" userId="67f4a27d-c553-4753-aaf9-33156d3759e8" providerId="ADAL" clId="{D378BF2A-9ADB-4C22-BCB7-A46A3887D340}" dt="2018-12-11T17:38:32.027" v="5726" actId="20577"/>
        <pc:sldMkLst>
          <pc:docMk/>
          <pc:sldMk cId="557450457" sldId="293"/>
        </pc:sldMkLst>
        <pc:spChg chg="mod">
          <ac:chgData name="Daniel Selman" userId="67f4a27d-c553-4753-aaf9-33156d3759e8" providerId="ADAL" clId="{D378BF2A-9ADB-4C22-BCB7-A46A3887D340}" dt="2018-12-11T17:38:32.027" v="5726" actId="20577"/>
          <ac:spMkLst>
            <pc:docMk/>
            <pc:sldMk cId="557450457" sldId="293"/>
            <ac:spMk id="3" creationId="{81EAE868-8CCD-48D1-AB0F-24AFBA8C3142}"/>
          </ac:spMkLst>
        </pc:spChg>
      </pc:sldChg>
      <pc:sldChg chg="addSp delSp modSp add">
        <pc:chgData name="Daniel Selman" userId="67f4a27d-c553-4753-aaf9-33156d3759e8" providerId="ADAL" clId="{D378BF2A-9ADB-4C22-BCB7-A46A3887D340}" dt="2018-12-11T17:45:49.241" v="5798" actId="20577"/>
        <pc:sldMkLst>
          <pc:docMk/>
          <pc:sldMk cId="4074672373" sldId="294"/>
        </pc:sldMkLst>
        <pc:spChg chg="mod">
          <ac:chgData name="Daniel Selman" userId="67f4a27d-c553-4753-aaf9-33156d3759e8" providerId="ADAL" clId="{D378BF2A-9ADB-4C22-BCB7-A46A3887D340}" dt="2018-12-11T17:45:49.241" v="5798" actId="20577"/>
          <ac:spMkLst>
            <pc:docMk/>
            <pc:sldMk cId="4074672373" sldId="294"/>
            <ac:spMk id="2" creationId="{6A169884-9260-4AF9-87D5-FD72C7B853B0}"/>
          </ac:spMkLst>
        </pc:spChg>
        <pc:picChg chg="add del mod">
          <ac:chgData name="Daniel Selman" userId="67f4a27d-c553-4753-aaf9-33156d3759e8" providerId="ADAL" clId="{D378BF2A-9ADB-4C22-BCB7-A46A3887D340}" dt="2018-12-11T17:42:36.982" v="5786" actId="478"/>
          <ac:picMkLst>
            <pc:docMk/>
            <pc:sldMk cId="4074672373" sldId="294"/>
            <ac:picMk id="3" creationId="{4AD3F351-4EC1-4539-BD78-3E8DD422A96F}"/>
          </ac:picMkLst>
        </pc:picChg>
        <pc:picChg chg="add del mod">
          <ac:chgData name="Daniel Selman" userId="67f4a27d-c553-4753-aaf9-33156d3759e8" providerId="ADAL" clId="{D378BF2A-9ADB-4C22-BCB7-A46A3887D340}" dt="2018-12-11T17:44:11.793" v="5793" actId="478"/>
          <ac:picMkLst>
            <pc:docMk/>
            <pc:sldMk cId="4074672373" sldId="294"/>
            <ac:picMk id="4" creationId="{5E42ADC4-884F-44A2-A616-8809BD4AC806}"/>
          </ac:picMkLst>
        </pc:picChg>
        <pc:picChg chg="add mod">
          <ac:chgData name="Daniel Selman" userId="67f4a27d-c553-4753-aaf9-33156d3759e8" providerId="ADAL" clId="{D378BF2A-9ADB-4C22-BCB7-A46A3887D340}" dt="2018-12-11T17:44:59.778" v="5797" actId="14100"/>
          <ac:picMkLst>
            <pc:docMk/>
            <pc:sldMk cId="4074672373" sldId="294"/>
            <ac:picMk id="5" creationId="{73EEF5B9-BADB-412C-9A37-79BA71673BB8}"/>
          </ac:picMkLst>
        </pc:picChg>
      </pc:sldChg>
    </pc:docChg>
  </pc:docChgLst>
  <pc:docChgLst>
    <pc:chgData name="Sujit D'Mello" userId="70e97d8a-906d-40fd-b061-42515bbfd886" providerId="ADAL" clId="{B8DEC041-4AAB-418E-B670-46DD568E100B}"/>
    <pc:docChg chg="undo custSel addSld delSld modSld sldOrd modSection">
      <pc:chgData name="Sujit D'Mello" userId="70e97d8a-906d-40fd-b061-42515bbfd886" providerId="ADAL" clId="{B8DEC041-4AAB-418E-B670-46DD568E100B}" dt="2018-12-11T20:34:35.520" v="4677"/>
      <pc:docMkLst>
        <pc:docMk/>
      </pc:docMkLst>
      <pc:sldChg chg="modSp">
        <pc:chgData name="Sujit D'Mello" userId="70e97d8a-906d-40fd-b061-42515bbfd886" providerId="ADAL" clId="{B8DEC041-4AAB-418E-B670-46DD568E100B}" dt="2018-12-09T23:39:23.740" v="3941" actId="20577"/>
        <pc:sldMkLst>
          <pc:docMk/>
          <pc:sldMk cId="39056736" sldId="257"/>
        </pc:sldMkLst>
        <pc:spChg chg="mod">
          <ac:chgData name="Sujit D'Mello" userId="70e97d8a-906d-40fd-b061-42515bbfd886" providerId="ADAL" clId="{B8DEC041-4AAB-418E-B670-46DD568E100B}" dt="2018-12-09T23:39:23.740" v="3941" actId="20577"/>
          <ac:spMkLst>
            <pc:docMk/>
            <pc:sldMk cId="39056736" sldId="257"/>
            <ac:spMk id="3" creationId="{1D13DB71-BB3A-45EF-AC39-2CEBC272297A}"/>
          </ac:spMkLst>
        </pc:spChg>
      </pc:sldChg>
      <pc:sldChg chg="ord">
        <pc:chgData name="Sujit D'Mello" userId="70e97d8a-906d-40fd-b061-42515bbfd886" providerId="ADAL" clId="{B8DEC041-4AAB-418E-B670-46DD568E100B}" dt="2018-12-09T22:41:51.617" v="1799"/>
        <pc:sldMkLst>
          <pc:docMk/>
          <pc:sldMk cId="290320535" sldId="259"/>
        </pc:sldMkLst>
      </pc:sldChg>
      <pc:sldChg chg="modSp">
        <pc:chgData name="Sujit D'Mello" userId="70e97d8a-906d-40fd-b061-42515bbfd886" providerId="ADAL" clId="{B8DEC041-4AAB-418E-B670-46DD568E100B}" dt="2018-12-06T12:21:37.906" v="722" actId="20577"/>
        <pc:sldMkLst>
          <pc:docMk/>
          <pc:sldMk cId="56780928" sldId="260"/>
        </pc:sldMkLst>
        <pc:spChg chg="mod">
          <ac:chgData name="Sujit D'Mello" userId="70e97d8a-906d-40fd-b061-42515bbfd886" providerId="ADAL" clId="{B8DEC041-4AAB-418E-B670-46DD568E100B}" dt="2018-12-06T12:21:37.906" v="722" actId="20577"/>
          <ac:spMkLst>
            <pc:docMk/>
            <pc:sldMk cId="56780928" sldId="260"/>
            <ac:spMk id="2" creationId="{00000000-0000-0000-0000-000000000000}"/>
          </ac:spMkLst>
        </pc:spChg>
      </pc:sldChg>
      <pc:sldChg chg="modSp ord">
        <pc:chgData name="Sujit D'Mello" userId="70e97d8a-906d-40fd-b061-42515bbfd886" providerId="ADAL" clId="{B8DEC041-4AAB-418E-B670-46DD568E100B}" dt="2018-12-09T21:23:09.683" v="1121"/>
        <pc:sldMkLst>
          <pc:docMk/>
          <pc:sldMk cId="124669251" sldId="261"/>
        </pc:sldMkLst>
        <pc:spChg chg="mod">
          <ac:chgData name="Sujit D'Mello" userId="70e97d8a-906d-40fd-b061-42515bbfd886" providerId="ADAL" clId="{B8DEC041-4AAB-418E-B670-46DD568E100B}" dt="2018-11-23T20:31:44.811" v="124" actId="20577"/>
          <ac:spMkLst>
            <pc:docMk/>
            <pc:sldMk cId="124669251" sldId="261"/>
            <ac:spMk id="3" creationId="{81EAE868-8CCD-48D1-AB0F-24AFBA8C3142}"/>
          </ac:spMkLst>
        </pc:spChg>
      </pc:sldChg>
      <pc:sldChg chg="modSp ord">
        <pc:chgData name="Sujit D'Mello" userId="70e97d8a-906d-40fd-b061-42515bbfd886" providerId="ADAL" clId="{B8DEC041-4AAB-418E-B670-46DD568E100B}" dt="2018-12-09T23:04:24.115" v="2583" actId="20577"/>
        <pc:sldMkLst>
          <pc:docMk/>
          <pc:sldMk cId="3637092987" sldId="262"/>
        </pc:sldMkLst>
        <pc:spChg chg="mod">
          <ac:chgData name="Sujit D'Mello" userId="70e97d8a-906d-40fd-b061-42515bbfd886" providerId="ADAL" clId="{B8DEC041-4AAB-418E-B670-46DD568E100B}" dt="2018-12-09T22:58:42.093" v="2090" actId="20577"/>
          <ac:spMkLst>
            <pc:docMk/>
            <pc:sldMk cId="3637092987" sldId="262"/>
            <ac:spMk id="2" creationId="{5B74094A-A802-49E6-80BD-B63450F24FCE}"/>
          </ac:spMkLst>
        </pc:spChg>
        <pc:spChg chg="mod">
          <ac:chgData name="Sujit D'Mello" userId="70e97d8a-906d-40fd-b061-42515bbfd886" providerId="ADAL" clId="{B8DEC041-4AAB-418E-B670-46DD568E100B}" dt="2018-12-09T23:04:24.115" v="2583" actId="20577"/>
          <ac:spMkLst>
            <pc:docMk/>
            <pc:sldMk cId="3637092987" sldId="262"/>
            <ac:spMk id="3" creationId="{81EAE868-8CCD-48D1-AB0F-24AFBA8C3142}"/>
          </ac:spMkLst>
        </pc:spChg>
      </pc:sldChg>
      <pc:sldChg chg="modSp">
        <pc:chgData name="Sujit D'Mello" userId="70e97d8a-906d-40fd-b061-42515bbfd886" providerId="ADAL" clId="{B8DEC041-4AAB-418E-B670-46DD568E100B}" dt="2018-12-09T23:24:41.314" v="3238" actId="20577"/>
        <pc:sldMkLst>
          <pc:docMk/>
          <pc:sldMk cId="2620467176" sldId="263"/>
        </pc:sldMkLst>
        <pc:spChg chg="mod">
          <ac:chgData name="Sujit D'Mello" userId="70e97d8a-906d-40fd-b061-42515bbfd886" providerId="ADAL" clId="{B8DEC041-4AAB-418E-B670-46DD568E100B}" dt="2018-12-09T23:24:41.314" v="3238" actId="20577"/>
          <ac:spMkLst>
            <pc:docMk/>
            <pc:sldMk cId="2620467176" sldId="263"/>
            <ac:spMk id="3" creationId="{81EAE868-8CCD-48D1-AB0F-24AFBA8C3142}"/>
          </ac:spMkLst>
        </pc:spChg>
      </pc:sldChg>
      <pc:sldChg chg="modSp ord">
        <pc:chgData name="Sujit D'Mello" userId="70e97d8a-906d-40fd-b061-42515bbfd886" providerId="ADAL" clId="{B8DEC041-4AAB-418E-B670-46DD568E100B}" dt="2018-12-09T23:35:14.289" v="3838" actId="20577"/>
        <pc:sldMkLst>
          <pc:docMk/>
          <pc:sldMk cId="235418407" sldId="264"/>
        </pc:sldMkLst>
        <pc:spChg chg="mod">
          <ac:chgData name="Sujit D'Mello" userId="70e97d8a-906d-40fd-b061-42515bbfd886" providerId="ADAL" clId="{B8DEC041-4AAB-418E-B670-46DD568E100B}" dt="2018-12-09T23:35:14.289" v="3838" actId="20577"/>
          <ac:spMkLst>
            <pc:docMk/>
            <pc:sldMk cId="235418407" sldId="264"/>
            <ac:spMk id="3" creationId="{81EAE868-8CCD-48D1-AB0F-24AFBA8C3142}"/>
          </ac:spMkLst>
        </pc:spChg>
      </pc:sldChg>
      <pc:sldChg chg="modSp">
        <pc:chgData name="Sujit D'Mello" userId="70e97d8a-906d-40fd-b061-42515bbfd886" providerId="ADAL" clId="{B8DEC041-4AAB-418E-B670-46DD568E100B}" dt="2018-12-10T14:56:40.358" v="4515"/>
        <pc:sldMkLst>
          <pc:docMk/>
          <pc:sldMk cId="1057308160" sldId="265"/>
        </pc:sldMkLst>
        <pc:spChg chg="mod">
          <ac:chgData name="Sujit D'Mello" userId="70e97d8a-906d-40fd-b061-42515bbfd886" providerId="ADAL" clId="{B8DEC041-4AAB-418E-B670-46DD568E100B}" dt="2018-12-09T23:36:28.383" v="3872" actId="20577"/>
          <ac:spMkLst>
            <pc:docMk/>
            <pc:sldMk cId="1057308160" sldId="265"/>
            <ac:spMk id="2" creationId="{5B74094A-A802-49E6-80BD-B63450F24FCE}"/>
          </ac:spMkLst>
        </pc:spChg>
        <pc:spChg chg="mod">
          <ac:chgData name="Sujit D'Mello" userId="70e97d8a-906d-40fd-b061-42515bbfd886" providerId="ADAL" clId="{B8DEC041-4AAB-418E-B670-46DD568E100B}" dt="2018-12-10T14:56:40.358" v="4515"/>
          <ac:spMkLst>
            <pc:docMk/>
            <pc:sldMk cId="1057308160" sldId="265"/>
            <ac:spMk id="3" creationId="{81EAE868-8CCD-48D1-AB0F-24AFBA8C3142}"/>
          </ac:spMkLst>
        </pc:spChg>
      </pc:sldChg>
      <pc:sldChg chg="modSp">
        <pc:chgData name="Sujit D'Mello" userId="70e97d8a-906d-40fd-b061-42515bbfd886" providerId="ADAL" clId="{B8DEC041-4AAB-418E-B670-46DD568E100B}" dt="2018-12-11T19:49:03.140" v="4558" actId="20577"/>
        <pc:sldMkLst>
          <pc:docMk/>
          <pc:sldMk cId="1356215428" sldId="266"/>
        </pc:sldMkLst>
        <pc:spChg chg="mod">
          <ac:chgData name="Sujit D'Mello" userId="70e97d8a-906d-40fd-b061-42515bbfd886" providerId="ADAL" clId="{B8DEC041-4AAB-418E-B670-46DD568E100B}" dt="2018-12-11T19:49:03.140" v="4558" actId="20577"/>
          <ac:spMkLst>
            <pc:docMk/>
            <pc:sldMk cId="1356215428" sldId="266"/>
            <ac:spMk id="3" creationId="{81EAE868-8CCD-48D1-AB0F-24AFBA8C3142}"/>
          </ac:spMkLst>
        </pc:spChg>
      </pc:sldChg>
      <pc:sldChg chg="modSp del">
        <pc:chgData name="Sujit D'Mello" userId="70e97d8a-906d-40fd-b061-42515bbfd886" providerId="ADAL" clId="{B8DEC041-4AAB-418E-B670-46DD568E100B}" dt="2018-12-09T23:37:30.639" v="3885" actId="2696"/>
        <pc:sldMkLst>
          <pc:docMk/>
          <pc:sldMk cId="981349235" sldId="267"/>
        </pc:sldMkLst>
        <pc:spChg chg="mod">
          <ac:chgData name="Sujit D'Mello" userId="70e97d8a-906d-40fd-b061-42515bbfd886" providerId="ADAL" clId="{B8DEC041-4AAB-418E-B670-46DD568E100B}" dt="2018-12-09T22:30:47.404" v="1783" actId="20577"/>
          <ac:spMkLst>
            <pc:docMk/>
            <pc:sldMk cId="981349235" sldId="267"/>
            <ac:spMk id="3" creationId="{704D5F63-90E9-4100-82D4-2AC8DFC05A51}"/>
          </ac:spMkLst>
        </pc:spChg>
      </pc:sldChg>
      <pc:sldChg chg="ord">
        <pc:chgData name="Sujit D'Mello" userId="70e97d8a-906d-40fd-b061-42515bbfd886" providerId="ADAL" clId="{B8DEC041-4AAB-418E-B670-46DD568E100B}" dt="2018-12-09T22:57:53.414" v="2063"/>
        <pc:sldMkLst>
          <pc:docMk/>
          <pc:sldMk cId="2266784463" sldId="268"/>
        </pc:sldMkLst>
      </pc:sldChg>
      <pc:sldChg chg="ord">
        <pc:chgData name="Sujit D'Mello" userId="70e97d8a-906d-40fd-b061-42515bbfd886" providerId="ADAL" clId="{B8DEC041-4AAB-418E-B670-46DD568E100B}" dt="2018-12-09T22:57:34.044" v="2062"/>
        <pc:sldMkLst>
          <pc:docMk/>
          <pc:sldMk cId="2407262788" sldId="269"/>
        </pc:sldMkLst>
      </pc:sldChg>
      <pc:sldChg chg="modSp ord">
        <pc:chgData name="Sujit D'Mello" userId="70e97d8a-906d-40fd-b061-42515bbfd886" providerId="ADAL" clId="{B8DEC041-4AAB-418E-B670-46DD568E100B}" dt="2018-12-11T19:56:11.512" v="4672" actId="20577"/>
        <pc:sldMkLst>
          <pc:docMk/>
          <pc:sldMk cId="2203756952" sldId="270"/>
        </pc:sldMkLst>
        <pc:spChg chg="mod">
          <ac:chgData name="Sujit D'Mello" userId="70e97d8a-906d-40fd-b061-42515bbfd886" providerId="ADAL" clId="{B8DEC041-4AAB-418E-B670-46DD568E100B}" dt="2018-12-09T22:40:23.951" v="1797" actId="20577"/>
          <ac:spMkLst>
            <pc:docMk/>
            <pc:sldMk cId="2203756952" sldId="270"/>
            <ac:spMk id="2" creationId="{5B74094A-A802-49E6-80BD-B63450F24FCE}"/>
          </ac:spMkLst>
        </pc:spChg>
        <pc:spChg chg="mod">
          <ac:chgData name="Sujit D'Mello" userId="70e97d8a-906d-40fd-b061-42515bbfd886" providerId="ADAL" clId="{B8DEC041-4AAB-418E-B670-46DD568E100B}" dt="2018-12-11T19:56:11.512" v="4672" actId="20577"/>
          <ac:spMkLst>
            <pc:docMk/>
            <pc:sldMk cId="2203756952" sldId="270"/>
            <ac:spMk id="3" creationId="{81EAE868-8CCD-48D1-AB0F-24AFBA8C3142}"/>
          </ac:spMkLst>
        </pc:spChg>
      </pc:sldChg>
      <pc:sldChg chg="addSp delSp modSp ord">
        <pc:chgData name="Sujit D'Mello" userId="70e97d8a-906d-40fd-b061-42515bbfd886" providerId="ADAL" clId="{B8DEC041-4AAB-418E-B670-46DD568E100B}" dt="2018-12-09T23:29:42.801" v="3335" actId="20577"/>
        <pc:sldMkLst>
          <pc:docMk/>
          <pc:sldMk cId="770551746" sldId="271"/>
        </pc:sldMkLst>
        <pc:spChg chg="mod">
          <ac:chgData name="Sujit D'Mello" userId="70e97d8a-906d-40fd-b061-42515bbfd886" providerId="ADAL" clId="{B8DEC041-4AAB-418E-B670-46DD568E100B}" dt="2018-12-09T23:29:42.801" v="3335" actId="20577"/>
          <ac:spMkLst>
            <pc:docMk/>
            <pc:sldMk cId="770551746" sldId="271"/>
            <ac:spMk id="2" creationId="{5B74094A-A802-49E6-80BD-B63450F24FCE}"/>
          </ac:spMkLst>
        </pc:spChg>
        <pc:picChg chg="add del mod">
          <ac:chgData name="Sujit D'Mello" userId="70e97d8a-906d-40fd-b061-42515bbfd886" providerId="ADAL" clId="{B8DEC041-4AAB-418E-B670-46DD568E100B}" dt="2018-12-09T23:20:09.279" v="3205"/>
          <ac:picMkLst>
            <pc:docMk/>
            <pc:sldMk cId="770551746" sldId="271"/>
            <ac:picMk id="3" creationId="{42413745-A9AC-42A8-85F1-6B83A8D90E76}"/>
          </ac:picMkLst>
        </pc:picChg>
        <pc:picChg chg="del ord">
          <ac:chgData name="Sujit D'Mello" userId="70e97d8a-906d-40fd-b061-42515bbfd886" providerId="ADAL" clId="{B8DEC041-4AAB-418E-B670-46DD568E100B}" dt="2018-12-09T23:19:47.817" v="3201" actId="478"/>
          <ac:picMkLst>
            <pc:docMk/>
            <pc:sldMk cId="770551746" sldId="271"/>
            <ac:picMk id="4" creationId="{2A824D44-423E-4C77-A065-1EEE2F91B34C}"/>
          </ac:picMkLst>
        </pc:picChg>
        <pc:picChg chg="del">
          <ac:chgData name="Sujit D'Mello" userId="70e97d8a-906d-40fd-b061-42515bbfd886" providerId="ADAL" clId="{B8DEC041-4AAB-418E-B670-46DD568E100B}" dt="2018-12-09T23:23:17.763" v="3208" actId="478"/>
          <ac:picMkLst>
            <pc:docMk/>
            <pc:sldMk cId="770551746" sldId="271"/>
            <ac:picMk id="5" creationId="{5DA89003-9BCD-4009-A69B-DB07FC4F675A}"/>
          </ac:picMkLst>
        </pc:picChg>
        <pc:picChg chg="add mod">
          <ac:chgData name="Sujit D'Mello" userId="70e97d8a-906d-40fd-b061-42515bbfd886" providerId="ADAL" clId="{B8DEC041-4AAB-418E-B670-46DD568E100B}" dt="2018-12-09T23:20:43.262" v="3207" actId="1076"/>
          <ac:picMkLst>
            <pc:docMk/>
            <pc:sldMk cId="770551746" sldId="271"/>
            <ac:picMk id="7" creationId="{4ED4EA1E-0EA3-42EE-8903-BF741866C94A}"/>
          </ac:picMkLst>
        </pc:picChg>
        <pc:picChg chg="add mod ord">
          <ac:chgData name="Sujit D'Mello" userId="70e97d8a-906d-40fd-b061-42515bbfd886" providerId="ADAL" clId="{B8DEC041-4AAB-418E-B670-46DD568E100B}" dt="2018-12-09T23:23:32.982" v="3211" actId="167"/>
          <ac:picMkLst>
            <pc:docMk/>
            <pc:sldMk cId="770551746" sldId="271"/>
            <ac:picMk id="8" creationId="{47098F60-263C-422C-B3CB-4F9EB07B527C}"/>
          </ac:picMkLst>
        </pc:picChg>
      </pc:sldChg>
      <pc:sldChg chg="ord">
        <pc:chgData name="Sujit D'Mello" userId="70e97d8a-906d-40fd-b061-42515bbfd886" providerId="ADAL" clId="{B8DEC041-4AAB-418E-B670-46DD568E100B}" dt="2018-12-11T20:34:35.520" v="4677"/>
        <pc:sldMkLst>
          <pc:docMk/>
          <pc:sldMk cId="4280581109" sldId="272"/>
        </pc:sldMkLst>
      </pc:sldChg>
      <pc:sldChg chg="modSp add del">
        <pc:chgData name="Sujit D'Mello" userId="70e97d8a-906d-40fd-b061-42515bbfd886" providerId="ADAL" clId="{B8DEC041-4AAB-418E-B670-46DD568E100B}" dt="2018-12-06T11:02:11.406" v="133" actId="2696"/>
        <pc:sldMkLst>
          <pc:docMk/>
          <pc:sldMk cId="403485085" sldId="273"/>
        </pc:sldMkLst>
        <pc:spChg chg="mod">
          <ac:chgData name="Sujit D'Mello" userId="70e97d8a-906d-40fd-b061-42515bbfd886" providerId="ADAL" clId="{B8DEC041-4AAB-418E-B670-46DD568E100B}" dt="2018-12-06T11:00:18.892" v="132" actId="20577"/>
          <ac:spMkLst>
            <pc:docMk/>
            <pc:sldMk cId="403485085" sldId="273"/>
            <ac:spMk id="2" creationId="{3A18E0F3-D693-4848-A8EE-5BC131BC444B}"/>
          </ac:spMkLst>
        </pc:spChg>
      </pc:sldChg>
      <pc:sldChg chg="addSp modSp add ord">
        <pc:chgData name="Sujit D'Mello" userId="70e97d8a-906d-40fd-b061-42515bbfd886" providerId="ADAL" clId="{B8DEC041-4AAB-418E-B670-46DD568E100B}" dt="2018-12-09T23:01:04.898" v="2331" actId="20577"/>
        <pc:sldMkLst>
          <pc:docMk/>
          <pc:sldMk cId="4048057273" sldId="273"/>
        </pc:sldMkLst>
        <pc:spChg chg="mod">
          <ac:chgData name="Sujit D'Mello" userId="70e97d8a-906d-40fd-b061-42515bbfd886" providerId="ADAL" clId="{B8DEC041-4AAB-418E-B670-46DD568E100B}" dt="2018-12-06T11:02:38.940" v="142" actId="20577"/>
          <ac:spMkLst>
            <pc:docMk/>
            <pc:sldMk cId="4048057273" sldId="273"/>
            <ac:spMk id="2" creationId="{4403FF13-D9B7-4517-BACB-1800C89871F9}"/>
          </ac:spMkLst>
        </pc:spChg>
        <pc:spChg chg="add mod">
          <ac:chgData name="Sujit D'Mello" userId="70e97d8a-906d-40fd-b061-42515bbfd886" providerId="ADAL" clId="{B8DEC041-4AAB-418E-B670-46DD568E100B}" dt="2018-12-09T23:01:04.898" v="2331" actId="20577"/>
          <ac:spMkLst>
            <pc:docMk/>
            <pc:sldMk cId="4048057273" sldId="273"/>
            <ac:spMk id="3" creationId="{F55C2B40-5C47-4363-8483-511E08A52F9F}"/>
          </ac:spMkLst>
        </pc:spChg>
      </pc:sldChg>
      <pc:sldChg chg="addSp modSp add">
        <pc:chgData name="Sujit D'Mello" userId="70e97d8a-906d-40fd-b061-42515bbfd886" providerId="ADAL" clId="{B8DEC041-4AAB-418E-B670-46DD568E100B}" dt="2018-12-09T18:35:37.515" v="759" actId="20577"/>
        <pc:sldMkLst>
          <pc:docMk/>
          <pc:sldMk cId="4269242523" sldId="274"/>
        </pc:sldMkLst>
        <pc:spChg chg="mod">
          <ac:chgData name="Sujit D'Mello" userId="70e97d8a-906d-40fd-b061-42515bbfd886" providerId="ADAL" clId="{B8DEC041-4AAB-418E-B670-46DD568E100B}" dt="2018-12-09T18:35:37.515" v="759" actId="20577"/>
          <ac:spMkLst>
            <pc:docMk/>
            <pc:sldMk cId="4269242523" sldId="274"/>
            <ac:spMk id="2" creationId="{D2079621-CF58-46F0-B2EB-C4FEBFAFA6E6}"/>
          </ac:spMkLst>
        </pc:spChg>
        <pc:graphicFrameChg chg="add mod modGraphic">
          <ac:chgData name="Sujit D'Mello" userId="70e97d8a-906d-40fd-b061-42515bbfd886" providerId="ADAL" clId="{B8DEC041-4AAB-418E-B670-46DD568E100B}" dt="2018-12-09T18:35:14.223" v="737" actId="14100"/>
          <ac:graphicFrameMkLst>
            <pc:docMk/>
            <pc:sldMk cId="4269242523" sldId="274"/>
            <ac:graphicFrameMk id="3" creationId="{17F0B53B-455E-4911-A551-8E26D136C71E}"/>
          </ac:graphicFrameMkLst>
        </pc:graphicFrameChg>
      </pc:sldChg>
      <pc:sldChg chg="addSp delSp modSp add ord">
        <pc:chgData name="Sujit D'Mello" userId="70e97d8a-906d-40fd-b061-42515bbfd886" providerId="ADAL" clId="{B8DEC041-4AAB-418E-B670-46DD568E100B}" dt="2018-12-09T23:28:05.557" v="3334" actId="20577"/>
        <pc:sldMkLst>
          <pc:docMk/>
          <pc:sldMk cId="422539876" sldId="275"/>
        </pc:sldMkLst>
        <pc:spChg chg="mod">
          <ac:chgData name="Sujit D'Mello" userId="70e97d8a-906d-40fd-b061-42515bbfd886" providerId="ADAL" clId="{B8DEC041-4AAB-418E-B670-46DD568E100B}" dt="2018-12-09T21:00:41.002" v="774" actId="20577"/>
          <ac:spMkLst>
            <pc:docMk/>
            <pc:sldMk cId="422539876" sldId="275"/>
            <ac:spMk id="2" creationId="{763CB34F-0D21-49EA-A504-261208DFBCB4}"/>
          </ac:spMkLst>
        </pc:spChg>
        <pc:spChg chg="add mod">
          <ac:chgData name="Sujit D'Mello" userId="70e97d8a-906d-40fd-b061-42515bbfd886" providerId="ADAL" clId="{B8DEC041-4AAB-418E-B670-46DD568E100B}" dt="2018-12-09T23:28:05.557" v="3334" actId="20577"/>
          <ac:spMkLst>
            <pc:docMk/>
            <pc:sldMk cId="422539876" sldId="275"/>
            <ac:spMk id="5" creationId="{13F58CC1-4158-4E4B-B99F-10EFB6739DE5}"/>
          </ac:spMkLst>
        </pc:spChg>
        <pc:graphicFrameChg chg="add del">
          <ac:chgData name="Sujit D'Mello" userId="70e97d8a-906d-40fd-b061-42515bbfd886" providerId="ADAL" clId="{B8DEC041-4AAB-418E-B670-46DD568E100B}" dt="2018-12-09T21:00:53.474" v="776"/>
          <ac:graphicFrameMkLst>
            <pc:docMk/>
            <pc:sldMk cId="422539876" sldId="275"/>
            <ac:graphicFrameMk id="3" creationId="{BEBCA0CD-6810-4C5E-B459-48C8F97A22BE}"/>
          </ac:graphicFrameMkLst>
        </pc:graphicFrameChg>
        <pc:graphicFrameChg chg="add del">
          <ac:chgData name="Sujit D'Mello" userId="70e97d8a-906d-40fd-b061-42515bbfd886" providerId="ADAL" clId="{B8DEC041-4AAB-418E-B670-46DD568E100B}" dt="2018-12-09T21:01:01.898" v="778"/>
          <ac:graphicFrameMkLst>
            <pc:docMk/>
            <pc:sldMk cId="422539876" sldId="275"/>
            <ac:graphicFrameMk id="4" creationId="{6AFA9C3B-96B4-41B0-A44D-6095082F34BC}"/>
          </ac:graphicFrameMkLst>
        </pc:graphicFrameChg>
      </pc:sldChg>
      <pc:sldChg chg="addSp modSp add">
        <pc:chgData name="Sujit D'Mello" userId="70e97d8a-906d-40fd-b061-42515bbfd886" providerId="ADAL" clId="{B8DEC041-4AAB-418E-B670-46DD568E100B}" dt="2018-12-09T23:34:19.307" v="3828" actId="20577"/>
        <pc:sldMkLst>
          <pc:docMk/>
          <pc:sldMk cId="4206798571" sldId="276"/>
        </pc:sldMkLst>
        <pc:spChg chg="mod">
          <ac:chgData name="Sujit D'Mello" userId="70e97d8a-906d-40fd-b061-42515bbfd886" providerId="ADAL" clId="{B8DEC041-4AAB-418E-B670-46DD568E100B}" dt="2018-12-09T21:54:25.503" v="1203" actId="20577"/>
          <ac:spMkLst>
            <pc:docMk/>
            <pc:sldMk cId="4206798571" sldId="276"/>
            <ac:spMk id="2" creationId="{AE69F9EE-181B-40FA-ADE5-CF9697C1FFC6}"/>
          </ac:spMkLst>
        </pc:spChg>
        <pc:spChg chg="add mod">
          <ac:chgData name="Sujit D'Mello" userId="70e97d8a-906d-40fd-b061-42515bbfd886" providerId="ADAL" clId="{B8DEC041-4AAB-418E-B670-46DD568E100B}" dt="2018-12-09T23:34:19.307" v="3828" actId="20577"/>
          <ac:spMkLst>
            <pc:docMk/>
            <pc:sldMk cId="4206798571" sldId="276"/>
            <ac:spMk id="3" creationId="{937AC4FE-3636-4937-930A-AD97514A8B20}"/>
          </ac:spMkLst>
        </pc:spChg>
      </pc:sldChg>
      <pc:sldChg chg="modSp add">
        <pc:chgData name="Sujit D'Mello" userId="70e97d8a-906d-40fd-b061-42515bbfd886" providerId="ADAL" clId="{B8DEC041-4AAB-418E-B670-46DD568E100B}" dt="2018-12-09T23:37:20.305" v="3884" actId="20577"/>
        <pc:sldMkLst>
          <pc:docMk/>
          <pc:sldMk cId="3240637908" sldId="277"/>
        </pc:sldMkLst>
        <pc:spChg chg="mod">
          <ac:chgData name="Sujit D'Mello" userId="70e97d8a-906d-40fd-b061-42515bbfd886" providerId="ADAL" clId="{B8DEC041-4AAB-418E-B670-46DD568E100B}" dt="2018-12-09T22:06:51.191" v="1367" actId="20577"/>
          <ac:spMkLst>
            <pc:docMk/>
            <pc:sldMk cId="3240637908" sldId="277"/>
            <ac:spMk id="2" creationId="{763CB34F-0D21-49EA-A504-261208DFBCB4}"/>
          </ac:spMkLst>
        </pc:spChg>
        <pc:spChg chg="mod">
          <ac:chgData name="Sujit D'Mello" userId="70e97d8a-906d-40fd-b061-42515bbfd886" providerId="ADAL" clId="{B8DEC041-4AAB-418E-B670-46DD568E100B}" dt="2018-12-09T23:37:20.305" v="3884" actId="20577"/>
          <ac:spMkLst>
            <pc:docMk/>
            <pc:sldMk cId="3240637908" sldId="277"/>
            <ac:spMk id="5" creationId="{13F58CC1-4158-4E4B-B99F-10EFB6739DE5}"/>
          </ac:spMkLst>
        </pc:spChg>
      </pc:sldChg>
      <pc:sldChg chg="addSp modSp add">
        <pc:chgData name="Sujit D'Mello" userId="70e97d8a-906d-40fd-b061-42515bbfd886" providerId="ADAL" clId="{B8DEC041-4AAB-418E-B670-46DD568E100B}" dt="2018-12-09T22:55:35.583" v="2041" actId="14100"/>
        <pc:sldMkLst>
          <pc:docMk/>
          <pc:sldMk cId="1649518161" sldId="278"/>
        </pc:sldMkLst>
        <pc:spChg chg="mod">
          <ac:chgData name="Sujit D'Mello" userId="70e97d8a-906d-40fd-b061-42515bbfd886" providerId="ADAL" clId="{B8DEC041-4AAB-418E-B670-46DD568E100B}" dt="2018-12-09T22:55:22.384" v="2037" actId="20577"/>
          <ac:spMkLst>
            <pc:docMk/>
            <pc:sldMk cId="1649518161" sldId="278"/>
            <ac:spMk id="2" creationId="{5102371E-1077-4799-86EE-B147CCC33C74}"/>
          </ac:spMkLst>
        </pc:spChg>
        <pc:picChg chg="add mod">
          <ac:chgData name="Sujit D'Mello" userId="70e97d8a-906d-40fd-b061-42515bbfd886" providerId="ADAL" clId="{B8DEC041-4AAB-418E-B670-46DD568E100B}" dt="2018-12-09T22:55:35.583" v="2041" actId="14100"/>
          <ac:picMkLst>
            <pc:docMk/>
            <pc:sldMk cId="1649518161" sldId="278"/>
            <ac:picMk id="3" creationId="{97E35A26-8241-4936-9733-7DEE639999DC}"/>
          </ac:picMkLst>
        </pc:picChg>
      </pc:sldChg>
      <pc:sldChg chg="modSp add">
        <pc:chgData name="Sujit D'Mello" userId="70e97d8a-906d-40fd-b061-42515bbfd886" providerId="ADAL" clId="{B8DEC041-4AAB-418E-B670-46DD568E100B}" dt="2018-12-09T23:14:39.106" v="3197" actId="20577"/>
        <pc:sldMkLst>
          <pc:docMk/>
          <pc:sldMk cId="1440904386" sldId="279"/>
        </pc:sldMkLst>
        <pc:spChg chg="mod">
          <ac:chgData name="Sujit D'Mello" userId="70e97d8a-906d-40fd-b061-42515bbfd886" providerId="ADAL" clId="{B8DEC041-4AAB-418E-B670-46DD568E100B}" dt="2018-12-09T23:14:39.106" v="3197" actId="20577"/>
          <ac:spMkLst>
            <pc:docMk/>
            <pc:sldMk cId="1440904386" sldId="279"/>
            <ac:spMk id="3" creationId="{81EAE868-8CCD-48D1-AB0F-24AFBA8C3142}"/>
          </ac:spMkLst>
        </pc:spChg>
      </pc:sldChg>
      <pc:sldChg chg="modSp add">
        <pc:chgData name="Sujit D'Mello" userId="70e97d8a-906d-40fd-b061-42515bbfd886" providerId="ADAL" clId="{B8DEC041-4AAB-418E-B670-46DD568E100B}" dt="2018-12-09T23:08:49.582" v="2916" actId="20577"/>
        <pc:sldMkLst>
          <pc:docMk/>
          <pc:sldMk cId="3160154797" sldId="280"/>
        </pc:sldMkLst>
        <pc:spChg chg="mod">
          <ac:chgData name="Sujit D'Mello" userId="70e97d8a-906d-40fd-b061-42515bbfd886" providerId="ADAL" clId="{B8DEC041-4AAB-418E-B670-46DD568E100B}" dt="2018-12-09T23:07:00.006" v="2594" actId="20577"/>
          <ac:spMkLst>
            <pc:docMk/>
            <pc:sldMk cId="3160154797" sldId="280"/>
            <ac:spMk id="2" creationId="{5B74094A-A802-49E6-80BD-B63450F24FCE}"/>
          </ac:spMkLst>
        </pc:spChg>
        <pc:spChg chg="mod">
          <ac:chgData name="Sujit D'Mello" userId="70e97d8a-906d-40fd-b061-42515bbfd886" providerId="ADAL" clId="{B8DEC041-4AAB-418E-B670-46DD568E100B}" dt="2018-12-09T23:08:49.582" v="2916" actId="20577"/>
          <ac:spMkLst>
            <pc:docMk/>
            <pc:sldMk cId="3160154797" sldId="280"/>
            <ac:spMk id="3" creationId="{81EAE868-8CCD-48D1-AB0F-24AFBA8C3142}"/>
          </ac:spMkLst>
        </pc:spChg>
      </pc:sldChg>
      <pc:sldChg chg="modSp add">
        <pc:chgData name="Sujit D'Mello" userId="70e97d8a-906d-40fd-b061-42515bbfd886" providerId="ADAL" clId="{B8DEC041-4AAB-418E-B670-46DD568E100B}" dt="2018-12-11T19:51:19.624" v="4632" actId="20577"/>
        <pc:sldMkLst>
          <pc:docMk/>
          <pc:sldMk cId="3233284167" sldId="281"/>
        </pc:sldMkLst>
        <pc:spChg chg="mod">
          <ac:chgData name="Sujit D'Mello" userId="70e97d8a-906d-40fd-b061-42515bbfd886" providerId="ADAL" clId="{B8DEC041-4AAB-418E-B670-46DD568E100B}" dt="2018-12-09T23:09:20.921" v="2932" actId="20577"/>
          <ac:spMkLst>
            <pc:docMk/>
            <pc:sldMk cId="3233284167" sldId="281"/>
            <ac:spMk id="2" creationId="{5B74094A-A802-49E6-80BD-B63450F24FCE}"/>
          </ac:spMkLst>
        </pc:spChg>
        <pc:spChg chg="mod">
          <ac:chgData name="Sujit D'Mello" userId="70e97d8a-906d-40fd-b061-42515bbfd886" providerId="ADAL" clId="{B8DEC041-4AAB-418E-B670-46DD568E100B}" dt="2018-12-11T19:51:19.624" v="4632" actId="20577"/>
          <ac:spMkLst>
            <pc:docMk/>
            <pc:sldMk cId="3233284167" sldId="281"/>
            <ac:spMk id="3" creationId="{81EAE868-8CCD-48D1-AB0F-24AFBA8C3142}"/>
          </ac:spMkLst>
        </pc:spChg>
      </pc:sldChg>
      <pc:sldChg chg="modSp add">
        <pc:chgData name="Sujit D'Mello" userId="70e97d8a-906d-40fd-b061-42515bbfd886" providerId="ADAL" clId="{B8DEC041-4AAB-418E-B670-46DD568E100B}" dt="2018-12-09T23:11:39.449" v="3162" actId="20577"/>
        <pc:sldMkLst>
          <pc:docMk/>
          <pc:sldMk cId="4166649915" sldId="282"/>
        </pc:sldMkLst>
        <pc:spChg chg="mod">
          <ac:chgData name="Sujit D'Mello" userId="70e97d8a-906d-40fd-b061-42515bbfd886" providerId="ADAL" clId="{B8DEC041-4AAB-418E-B670-46DD568E100B}" dt="2018-12-09T23:11:27.820" v="3136" actId="20577"/>
          <ac:spMkLst>
            <pc:docMk/>
            <pc:sldMk cId="4166649915" sldId="282"/>
            <ac:spMk id="2" creationId="{5B74094A-A802-49E6-80BD-B63450F24FCE}"/>
          </ac:spMkLst>
        </pc:spChg>
        <pc:spChg chg="mod">
          <ac:chgData name="Sujit D'Mello" userId="70e97d8a-906d-40fd-b061-42515bbfd886" providerId="ADAL" clId="{B8DEC041-4AAB-418E-B670-46DD568E100B}" dt="2018-12-09T23:11:39.449" v="3162" actId="20577"/>
          <ac:spMkLst>
            <pc:docMk/>
            <pc:sldMk cId="4166649915" sldId="282"/>
            <ac:spMk id="3" creationId="{81EAE868-8CCD-48D1-AB0F-24AFBA8C3142}"/>
          </ac:spMkLst>
        </pc:spChg>
      </pc:sldChg>
      <pc:sldChg chg="addSp delSp modSp add">
        <pc:chgData name="Sujit D'Mello" userId="70e97d8a-906d-40fd-b061-42515bbfd886" providerId="ADAL" clId="{B8DEC041-4AAB-418E-B670-46DD568E100B}" dt="2018-12-09T23:27:03.981" v="3245" actId="14100"/>
        <pc:sldMkLst>
          <pc:docMk/>
          <pc:sldMk cId="1649573993" sldId="283"/>
        </pc:sldMkLst>
        <pc:spChg chg="del">
          <ac:chgData name="Sujit D'Mello" userId="70e97d8a-906d-40fd-b061-42515bbfd886" providerId="ADAL" clId="{B8DEC041-4AAB-418E-B670-46DD568E100B}" dt="2018-12-09T23:26:56.750" v="3242" actId="478"/>
          <ac:spMkLst>
            <pc:docMk/>
            <pc:sldMk cId="1649573993" sldId="283"/>
            <ac:spMk id="5" creationId="{13F58CC1-4158-4E4B-B99F-10EFB6739DE5}"/>
          </ac:spMkLst>
        </pc:spChg>
        <pc:picChg chg="add mod">
          <ac:chgData name="Sujit D'Mello" userId="70e97d8a-906d-40fd-b061-42515bbfd886" providerId="ADAL" clId="{B8DEC041-4AAB-418E-B670-46DD568E100B}" dt="2018-12-09T23:27:03.981" v="3245" actId="14100"/>
          <ac:picMkLst>
            <pc:docMk/>
            <pc:sldMk cId="1649573993" sldId="283"/>
            <ac:picMk id="3" creationId="{74E58677-0DE6-4555-A518-D036446049EF}"/>
          </ac:picMkLst>
        </pc:picChg>
      </pc:sldChg>
      <pc:sldChg chg="addSp delSp modSp add">
        <pc:chgData name="Sujit D'Mello" userId="70e97d8a-906d-40fd-b061-42515bbfd886" providerId="ADAL" clId="{B8DEC041-4AAB-418E-B670-46DD568E100B}" dt="2018-12-10T14:18:34.323" v="4262" actId="20577"/>
        <pc:sldMkLst>
          <pc:docMk/>
          <pc:sldMk cId="984653287" sldId="285"/>
        </pc:sldMkLst>
        <pc:spChg chg="mod">
          <ac:chgData name="Sujit D'Mello" userId="70e97d8a-906d-40fd-b061-42515bbfd886" providerId="ADAL" clId="{B8DEC041-4AAB-418E-B670-46DD568E100B}" dt="2018-12-10T13:51:47.240" v="3954" actId="20577"/>
          <ac:spMkLst>
            <pc:docMk/>
            <pc:sldMk cId="984653287" sldId="285"/>
            <ac:spMk id="2" creationId="{A06FCF41-ED2F-4420-A0AF-53764B85ED65}"/>
          </ac:spMkLst>
        </pc:spChg>
        <pc:spChg chg="add del mod">
          <ac:chgData name="Sujit D'Mello" userId="70e97d8a-906d-40fd-b061-42515bbfd886" providerId="ADAL" clId="{B8DEC041-4AAB-418E-B670-46DD568E100B}" dt="2018-12-10T13:55:20.304" v="3965" actId="478"/>
          <ac:spMkLst>
            <pc:docMk/>
            <pc:sldMk cId="984653287" sldId="285"/>
            <ac:spMk id="3" creationId="{8D3D66DA-F08C-41BB-9D4F-18550D9BE92D}"/>
          </ac:spMkLst>
        </pc:spChg>
        <pc:spChg chg="add mod">
          <ac:chgData name="Sujit D'Mello" userId="70e97d8a-906d-40fd-b061-42515bbfd886" providerId="ADAL" clId="{B8DEC041-4AAB-418E-B670-46DD568E100B}" dt="2018-12-10T14:18:34.323" v="4262" actId="20577"/>
          <ac:spMkLst>
            <pc:docMk/>
            <pc:sldMk cId="984653287" sldId="285"/>
            <ac:spMk id="5" creationId="{7A0525F0-293C-41A0-936D-11133F8099CA}"/>
          </ac:spMkLst>
        </pc:spChg>
        <pc:picChg chg="add mod">
          <ac:chgData name="Sujit D'Mello" userId="70e97d8a-906d-40fd-b061-42515bbfd886" providerId="ADAL" clId="{B8DEC041-4AAB-418E-B670-46DD568E100B}" dt="2018-12-10T14:15:44.452" v="3968" actId="14100"/>
          <ac:picMkLst>
            <pc:docMk/>
            <pc:sldMk cId="984653287" sldId="285"/>
            <ac:picMk id="4" creationId="{89A8213B-2797-473E-9D85-DCB5B97F6DFA}"/>
          </ac:picMkLst>
        </pc:picChg>
      </pc:sldChg>
      <pc:sldChg chg="addSp modSp add ord">
        <pc:chgData name="Sujit D'Mello" userId="70e97d8a-906d-40fd-b061-42515bbfd886" providerId="ADAL" clId="{B8DEC041-4AAB-418E-B670-46DD568E100B}" dt="2018-12-10T14:57:35.081" v="4542" actId="20577"/>
        <pc:sldMkLst>
          <pc:docMk/>
          <pc:sldMk cId="1381797492" sldId="286"/>
        </pc:sldMkLst>
        <pc:spChg chg="mod">
          <ac:chgData name="Sujit D'Mello" userId="70e97d8a-906d-40fd-b061-42515bbfd886" providerId="ADAL" clId="{B8DEC041-4AAB-418E-B670-46DD568E100B}" dt="2018-12-10T14:37:47.064" v="4274" actId="20577"/>
          <ac:spMkLst>
            <pc:docMk/>
            <pc:sldMk cId="1381797492" sldId="286"/>
            <ac:spMk id="2" creationId="{B7486DA2-2AEF-4E58-990B-EBE63B29A177}"/>
          </ac:spMkLst>
        </pc:spChg>
        <pc:spChg chg="add mod">
          <ac:chgData name="Sujit D'Mello" userId="70e97d8a-906d-40fd-b061-42515bbfd886" providerId="ADAL" clId="{B8DEC041-4AAB-418E-B670-46DD568E100B}" dt="2018-12-10T14:57:35.081" v="4542" actId="20577"/>
          <ac:spMkLst>
            <pc:docMk/>
            <pc:sldMk cId="1381797492" sldId="286"/>
            <ac:spMk id="3" creationId="{60BD4CB4-A384-444C-8A1D-98F1805322DA}"/>
          </ac:spMkLst>
        </pc:spChg>
        <pc:picChg chg="add mod">
          <ac:chgData name="Sujit D'Mello" userId="70e97d8a-906d-40fd-b061-42515bbfd886" providerId="ADAL" clId="{B8DEC041-4AAB-418E-B670-46DD568E100B}" dt="2018-12-10T14:50:07.050" v="4456" actId="1076"/>
          <ac:picMkLst>
            <pc:docMk/>
            <pc:sldMk cId="1381797492" sldId="286"/>
            <ac:picMk id="4" creationId="{8CAAC7DF-3BCD-4946-8351-C0A3A1171161}"/>
          </ac:picMkLst>
        </pc:picChg>
      </pc:sldChg>
      <pc:sldChg chg="modSp">
        <pc:chgData name="Sujit D'Mello" userId="70e97d8a-906d-40fd-b061-42515bbfd886" providerId="ADAL" clId="{B8DEC041-4AAB-418E-B670-46DD568E100B}" dt="2018-12-11T19:50:41.546" v="4629" actId="20577"/>
        <pc:sldMkLst>
          <pc:docMk/>
          <pc:sldMk cId="396337369" sldId="290"/>
        </pc:sldMkLst>
        <pc:spChg chg="mod">
          <ac:chgData name="Sujit D'Mello" userId="70e97d8a-906d-40fd-b061-42515bbfd886" providerId="ADAL" clId="{B8DEC041-4AAB-418E-B670-46DD568E100B}" dt="2018-12-11T19:50:41.546" v="4629" actId="20577"/>
          <ac:spMkLst>
            <pc:docMk/>
            <pc:sldMk cId="396337369" sldId="290"/>
            <ac:spMk id="3" creationId="{81EAE868-8CCD-48D1-AB0F-24AFBA8C3142}"/>
          </ac:spMkLst>
        </pc:spChg>
      </pc:sldChg>
      <pc:sldChg chg="addSp delSp modSp add">
        <pc:chgData name="Sujit D'Mello" userId="70e97d8a-906d-40fd-b061-42515bbfd886" providerId="ADAL" clId="{B8DEC041-4AAB-418E-B670-46DD568E100B}" dt="2018-12-11T19:54:42.740" v="4663" actId="14100"/>
        <pc:sldMkLst>
          <pc:docMk/>
          <pc:sldMk cId="3586106197" sldId="295"/>
        </pc:sldMkLst>
        <pc:spChg chg="mod">
          <ac:chgData name="Sujit D'Mello" userId="70e97d8a-906d-40fd-b061-42515bbfd886" providerId="ADAL" clId="{B8DEC041-4AAB-418E-B670-46DD568E100B}" dt="2018-12-11T19:53:09.383" v="4653" actId="20577"/>
          <ac:spMkLst>
            <pc:docMk/>
            <pc:sldMk cId="3586106197" sldId="295"/>
            <ac:spMk id="2" creationId="{26473EDF-9DFB-405E-A1C7-24020C35605A}"/>
          </ac:spMkLst>
        </pc:spChg>
        <pc:picChg chg="add del mod">
          <ac:chgData name="Sujit D'Mello" userId="70e97d8a-906d-40fd-b061-42515bbfd886" providerId="ADAL" clId="{B8DEC041-4AAB-418E-B670-46DD568E100B}" dt="2018-12-11T19:53:40.368" v="4659" actId="478"/>
          <ac:picMkLst>
            <pc:docMk/>
            <pc:sldMk cId="3586106197" sldId="295"/>
            <ac:picMk id="3" creationId="{14C8DCB0-96C0-4CA8-B5ED-05E964467A57}"/>
          </ac:picMkLst>
        </pc:picChg>
        <pc:picChg chg="add mod">
          <ac:chgData name="Sujit D'Mello" userId="70e97d8a-906d-40fd-b061-42515bbfd886" providerId="ADAL" clId="{B8DEC041-4AAB-418E-B670-46DD568E100B}" dt="2018-12-11T19:54:42.740" v="4663" actId="14100"/>
          <ac:picMkLst>
            <pc:docMk/>
            <pc:sldMk cId="3586106197" sldId="295"/>
            <ac:picMk id="4" creationId="{2D774D81-1E03-45A3-B117-37CE4389756D}"/>
          </ac:picMkLst>
        </pc:picChg>
      </pc:sldChg>
    </pc:docChg>
  </pc:docChgLst>
  <pc:docChgLst>
    <pc:chgData name="Sujit D'Mello" userId="S::sujitd@microsoft.com::70e97d8a-906d-40fd-b061-42515bbfd886" providerId="AD" clId="Web-{65785FDA-50FF-41DC-A509-147C88DB90BB}"/>
    <pc:docChg chg="modSld">
      <pc:chgData name="Sujit D'Mello" userId="S::sujitd@microsoft.com::70e97d8a-906d-40fd-b061-42515bbfd886" providerId="AD" clId="Web-{65785FDA-50FF-41DC-A509-147C88DB90BB}" dt="2018-10-16T01:12:58.524" v="9" actId="20577"/>
      <pc:docMkLst>
        <pc:docMk/>
      </pc:docMkLst>
      <pc:sldChg chg="modSp">
        <pc:chgData name="Sujit D'Mello" userId="S::sujitd@microsoft.com::70e97d8a-906d-40fd-b061-42515bbfd886" providerId="AD" clId="Web-{65785FDA-50FF-41DC-A509-147C88DB90BB}" dt="2018-10-16T01:12:58.524" v="8" actId="20577"/>
        <pc:sldMkLst>
          <pc:docMk/>
          <pc:sldMk cId="1057308160" sldId="265"/>
        </pc:sldMkLst>
        <pc:spChg chg="mod">
          <ac:chgData name="Sujit D'Mello" userId="S::sujitd@microsoft.com::70e97d8a-906d-40fd-b061-42515bbfd886" providerId="AD" clId="Web-{65785FDA-50FF-41DC-A509-147C88DB90BB}" dt="2018-10-16T01:12:58.524" v="8" actId="20577"/>
          <ac:spMkLst>
            <pc:docMk/>
            <pc:sldMk cId="1057308160" sldId="265"/>
            <ac:spMk id="3" creationId="{81EAE868-8CCD-48D1-AB0F-24AFBA8C3142}"/>
          </ac:spMkLst>
        </pc:spChg>
      </pc:sldChg>
    </pc:docChg>
  </pc:docChgLst>
  <pc:docChgLst>
    <pc:chgData name="Sujit D'Mello" userId="S::sujitd@microsoft.com::70e97d8a-906d-40fd-b061-42515bbfd886" providerId="AD" clId="Web-{58B99534-6301-A137-3525-1019C7935C7E}"/>
    <pc:docChg chg="addSld modSld">
      <pc:chgData name="Sujit D'Mello" userId="S::sujitd@microsoft.com::70e97d8a-906d-40fd-b061-42515bbfd886" providerId="AD" clId="Web-{58B99534-6301-A137-3525-1019C7935C7E}" dt="2018-11-16T21:09:14.637" v="299" actId="20577"/>
      <pc:docMkLst>
        <pc:docMk/>
      </pc:docMkLst>
      <pc:sldChg chg="modSp">
        <pc:chgData name="Sujit D'Mello" userId="S::sujitd@microsoft.com::70e97d8a-906d-40fd-b061-42515bbfd886" providerId="AD" clId="Web-{58B99534-6301-A137-3525-1019C7935C7E}" dt="2018-11-16T21:09:06.199" v="297" actId="20577"/>
        <pc:sldMkLst>
          <pc:docMk/>
          <pc:sldMk cId="124669251" sldId="261"/>
        </pc:sldMkLst>
        <pc:spChg chg="mod">
          <ac:chgData name="Sujit D'Mello" userId="S::sujitd@microsoft.com::70e97d8a-906d-40fd-b061-42515bbfd886" providerId="AD" clId="Web-{58B99534-6301-A137-3525-1019C7935C7E}" dt="2018-11-16T21:09:06.199" v="297" actId="20577"/>
          <ac:spMkLst>
            <pc:docMk/>
            <pc:sldMk cId="124669251" sldId="261"/>
            <ac:spMk id="3" creationId="{81EAE868-8CCD-48D1-AB0F-24AFBA8C3142}"/>
          </ac:spMkLst>
        </pc:spChg>
      </pc:sldChg>
      <pc:sldChg chg="modSp">
        <pc:chgData name="Sujit D'Mello" userId="S::sujitd@microsoft.com::70e97d8a-906d-40fd-b061-42515bbfd886" providerId="AD" clId="Web-{58B99534-6301-A137-3525-1019C7935C7E}" dt="2018-11-16T20:53:46.293" v="129" actId="20577"/>
        <pc:sldMkLst>
          <pc:docMk/>
          <pc:sldMk cId="3637092987" sldId="262"/>
        </pc:sldMkLst>
        <pc:spChg chg="mod">
          <ac:chgData name="Sujit D'Mello" userId="S::sujitd@microsoft.com::70e97d8a-906d-40fd-b061-42515bbfd886" providerId="AD" clId="Web-{58B99534-6301-A137-3525-1019C7935C7E}" dt="2018-11-16T20:53:46.293" v="129" actId="20577"/>
          <ac:spMkLst>
            <pc:docMk/>
            <pc:sldMk cId="3637092987" sldId="262"/>
            <ac:spMk id="3" creationId="{81EAE868-8CCD-48D1-AB0F-24AFBA8C3142}"/>
          </ac:spMkLst>
        </pc:spChg>
      </pc:sldChg>
      <pc:sldChg chg="modSp">
        <pc:chgData name="Sujit D'Mello" userId="S::sujitd@microsoft.com::70e97d8a-906d-40fd-b061-42515bbfd886" providerId="AD" clId="Web-{58B99534-6301-A137-3525-1019C7935C7E}" dt="2018-11-16T20:52:38.882" v="80" actId="20577"/>
        <pc:sldMkLst>
          <pc:docMk/>
          <pc:sldMk cId="2620467176" sldId="263"/>
        </pc:sldMkLst>
        <pc:spChg chg="mod">
          <ac:chgData name="Sujit D'Mello" userId="S::sujitd@microsoft.com::70e97d8a-906d-40fd-b061-42515bbfd886" providerId="AD" clId="Web-{58B99534-6301-A137-3525-1019C7935C7E}" dt="2018-11-16T20:52:38.882" v="80" actId="20577"/>
          <ac:spMkLst>
            <pc:docMk/>
            <pc:sldMk cId="2620467176" sldId="263"/>
            <ac:spMk id="3" creationId="{81EAE868-8CCD-48D1-AB0F-24AFBA8C3142}"/>
          </ac:spMkLst>
        </pc:spChg>
      </pc:sldChg>
      <pc:sldChg chg="modSp">
        <pc:chgData name="Sujit D'Mello" userId="S::sujitd@microsoft.com::70e97d8a-906d-40fd-b061-42515bbfd886" providerId="AD" clId="Web-{58B99534-6301-A137-3525-1019C7935C7E}" dt="2018-11-16T20:53:08.398" v="115" actId="20577"/>
        <pc:sldMkLst>
          <pc:docMk/>
          <pc:sldMk cId="235418407" sldId="264"/>
        </pc:sldMkLst>
        <pc:spChg chg="mod">
          <ac:chgData name="Sujit D'Mello" userId="S::sujitd@microsoft.com::70e97d8a-906d-40fd-b061-42515bbfd886" providerId="AD" clId="Web-{58B99534-6301-A137-3525-1019C7935C7E}" dt="2018-11-16T20:50:45.255" v="16" actId="20577"/>
          <ac:spMkLst>
            <pc:docMk/>
            <pc:sldMk cId="235418407" sldId="264"/>
            <ac:spMk id="2" creationId="{5B74094A-A802-49E6-80BD-B63450F24FCE}"/>
          </ac:spMkLst>
        </pc:spChg>
        <pc:spChg chg="mod">
          <ac:chgData name="Sujit D'Mello" userId="S::sujitd@microsoft.com::70e97d8a-906d-40fd-b061-42515bbfd886" providerId="AD" clId="Web-{58B99534-6301-A137-3525-1019C7935C7E}" dt="2018-11-16T20:53:08.398" v="115" actId="20577"/>
          <ac:spMkLst>
            <pc:docMk/>
            <pc:sldMk cId="235418407" sldId="264"/>
            <ac:spMk id="3" creationId="{81EAE868-8CCD-48D1-AB0F-24AFBA8C3142}"/>
          </ac:spMkLst>
        </pc:spChg>
      </pc:sldChg>
      <pc:sldChg chg="addSp modSp new">
        <pc:chgData name="Sujit D'Mello" userId="S::sujitd@microsoft.com::70e97d8a-906d-40fd-b061-42515bbfd886" providerId="AD" clId="Web-{58B99534-6301-A137-3525-1019C7935C7E}" dt="2018-11-16T20:58:06.760" v="231" actId="20577"/>
        <pc:sldMkLst>
          <pc:docMk/>
          <pc:sldMk cId="981349235" sldId="267"/>
        </pc:sldMkLst>
        <pc:spChg chg="mod">
          <ac:chgData name="Sujit D'Mello" userId="S::sujitd@microsoft.com::70e97d8a-906d-40fd-b061-42515bbfd886" providerId="AD" clId="Web-{58B99534-6301-A137-3525-1019C7935C7E}" dt="2018-11-16T20:54:39.155" v="137" actId="20577"/>
          <ac:spMkLst>
            <pc:docMk/>
            <pc:sldMk cId="981349235" sldId="267"/>
            <ac:spMk id="2" creationId="{D0C53DE1-DF7D-4EB5-A612-2B3F7763D687}"/>
          </ac:spMkLst>
        </pc:spChg>
        <pc:spChg chg="add mod">
          <ac:chgData name="Sujit D'Mello" userId="S::sujitd@microsoft.com::70e97d8a-906d-40fd-b061-42515bbfd886" providerId="AD" clId="Web-{58B99534-6301-A137-3525-1019C7935C7E}" dt="2018-11-16T20:58:06.760" v="231" actId="20577"/>
          <ac:spMkLst>
            <pc:docMk/>
            <pc:sldMk cId="981349235" sldId="267"/>
            <ac:spMk id="3" creationId="{704D5F63-90E9-4100-82D4-2AC8DFC05A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FB34E-9EAB-4FB5-9FA0-160A4B744E0F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741EA-1518-4A7F-B2FA-2BB3AF050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Intros, Sujit sets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4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Sujit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56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Sujit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86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Sujit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1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Sujit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5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67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Daniel, Sujit discusses app enforcement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1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Sujit, Daniel for </a:t>
            </a:r>
            <a:r>
              <a:rPr lang="en-US" dirty="0" err="1"/>
              <a:t>Logrotate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40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Sujit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51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Sujit, Daniel for </a:t>
            </a:r>
            <a:r>
              <a:rPr lang="en-US" dirty="0" err="1"/>
              <a:t>Logrotate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3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Sujit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7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5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15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 to talking points instead, not a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83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to enterprise requirements then slide deep diving on high level use case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41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44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5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1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61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902456"/>
            <a:ext cx="6958013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chemeClr val="bg1"/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7656-C5CE-3046-A875-5C0E96C6FD84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5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nam06.safelinks.protection.outlook.com/?url=https://info.microsoft.com/ww-ondemand-designing-distributed-systems.html&amp;data=02|01|Sujit.DMello@microsoft.com|b713343076004ca05fd308d65da78db0|72f988bf86f141af91ab2d7cd011db47|1|0|636799371588600705&amp;sdata=Ye7gEf55hWiscR%2BS3W%2BlghBJQqth486zsnngjoJ/vd4%3D&amp;reserved=0" TargetMode="External"/><Relationship Id="rId3" Type="http://schemas.openxmlformats.org/officeDocument/2006/relationships/hyperlink" Target="https://nam06.safelinks.protection.outlook.com/?url=https://docs.microsoft.com/en-us/azure/aks/concepts-clusters-workloads&amp;data=02|01|Sujit.DMello@microsoft.com|b713343076004ca05fd308d65da78db0|72f988bf86f141af91ab2d7cd011db47|1|0|636799371588580688&amp;sdata=qVzuPDzVVhn9PZVtWof5rHWwc/3lyURT8F2rcV1Oh9c%3D&amp;reserved=0" TargetMode="External"/><Relationship Id="rId7" Type="http://schemas.openxmlformats.org/officeDocument/2006/relationships/hyperlink" Target="https://nam06.safelinks.protection.outlook.com/?url=https://info.microsoft.com/ww-ondemand-designing-distributed-systems.html&amp;data=02|01|Sujit.DMello@microsoft.com|b713343076004ca05fd308d65da78db0|72f988bf86f141af91ab2d7cd011db47|1|0|636799371588590697&amp;sdata=lS/DzOZM1ezeYh3lqBceK3EK7%2B2xI0SSdjVASw4gvEA%3D&amp;reserved=0" TargetMode="External"/><Relationship Id="rId2" Type="http://schemas.openxmlformats.org/officeDocument/2006/relationships/hyperlink" Target="https://nam06.safelinks.protection.outlook.com/?url=https://docs.microsoft.com/en-us/azure/aks/concepts-clusters-workloads&amp;data=02|01|Sujit.DMello@microsoft.com|b713343076004ca05fd308d65da78db0|72f988bf86f141af91ab2d7cd011db47|1|0|636799371588570675&amp;sdata=L2nLyYlETIgKsuJzP2/YQC3RN3SxVwUVKq%2Bbeqoqsek%3D&amp;reserved=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childrensguide2" TargetMode="External"/><Relationship Id="rId5" Type="http://schemas.openxmlformats.org/officeDocument/2006/relationships/hyperlink" Target="https://aka.ms/microservices-aks" TargetMode="External"/><Relationship Id="rId10" Type="http://schemas.openxmlformats.org/officeDocument/2006/relationships/hyperlink" Target="http://video/" TargetMode="External"/><Relationship Id="rId4" Type="http://schemas.openxmlformats.org/officeDocument/2006/relationships/hyperlink" Target="http://aka.ms/aks/bestpractices" TargetMode="External"/><Relationship Id="rId9" Type="http://schemas.openxmlformats.org/officeDocument/2006/relationships/hyperlink" Target="https://aka.ms/k8s/Brendan-production-video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542" y="2140027"/>
            <a:ext cx="9087347" cy="3402031"/>
          </a:xfrm>
        </p:spPr>
        <p:txBody>
          <a:bodyPr>
            <a:normAutofit/>
          </a:bodyPr>
          <a:lstStyle/>
          <a:p>
            <a:r>
              <a:rPr lang="en-US" dirty="0"/>
              <a:t>Managed Kubernetes Service in the Enterprise</a:t>
            </a:r>
            <a:br>
              <a:rPr lang="en-US" dirty="0">
                <a:cs typeface="Arial"/>
              </a:rPr>
            </a:br>
            <a:r>
              <a:rPr lang="en-US" sz="1800"/>
              <a:t>Daniel Selman - Kubernetes Consultant - </a:t>
            </a:r>
            <a:r>
              <a:rPr lang="en-US" sz="1800" dirty="0"/>
              <a:t>Daniel.Selman@microsoft.com </a:t>
            </a:r>
            <a:br>
              <a:rPr lang="en-US" sz="1800" dirty="0">
                <a:cs typeface="Arial"/>
              </a:rPr>
            </a:br>
            <a:r>
              <a:rPr lang="en-US" sz="1800"/>
              <a:t>Sujit D’Mello - Principal Consultant - </a:t>
            </a:r>
            <a:r>
              <a:rPr lang="en-US" sz="1800" dirty="0"/>
              <a:t>Sujit.DMello@microsoft.com</a:t>
            </a:r>
            <a:br>
              <a:rPr lang="en-US" sz="2000" dirty="0">
                <a:cs typeface="Arial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Anti-Malware </a:t>
            </a:r>
            <a:r>
              <a:rPr lang="en-US" dirty="0" err="1"/>
              <a:t>DaemonSet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DaemonSets</a:t>
            </a:r>
            <a:r>
              <a:rPr lang="en-US" sz="2400" dirty="0"/>
              <a:t> create a pod on each worker node in the cluster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Pods can mount Volumes on the host using the “</a:t>
            </a:r>
            <a:r>
              <a:rPr lang="en-US" sz="2400" dirty="0" err="1"/>
              <a:t>hostPath</a:t>
            </a:r>
            <a:r>
              <a:rPr lang="en-US" sz="2400" dirty="0"/>
              <a:t>” parameter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init.d</a:t>
            </a:r>
            <a:r>
              <a:rPr lang="en-US" sz="2400" dirty="0"/>
              <a:t> directory in /</a:t>
            </a:r>
            <a:r>
              <a:rPr lang="en-US" sz="2400" dirty="0" err="1"/>
              <a:t>etc</a:t>
            </a:r>
            <a:r>
              <a:rPr lang="en-US" sz="2400" dirty="0"/>
              <a:t>/ on the node tells the node what programs need to be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Implementation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</a:t>
            </a:r>
            <a:r>
              <a:rPr lang="en-US" sz="2400" dirty="0" err="1"/>
              <a:t>DaemonSet</a:t>
            </a:r>
            <a:r>
              <a:rPr lang="en-US" sz="2400" dirty="0"/>
              <a:t> mounting the root directory on the node to copy the anti-malware program &amp; modify </a:t>
            </a:r>
            <a:r>
              <a:rPr lang="en-US" sz="2400" dirty="0" err="1"/>
              <a:t>init.d</a:t>
            </a:r>
            <a:r>
              <a:rPr lang="en-US" sz="2400" dirty="0"/>
              <a:t> to install and run it</a:t>
            </a:r>
            <a:endParaRPr lang="en-US" sz="2400" dirty="0">
              <a:cs typeface="Arial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Useful for other utilities that aren't easily deployed using a container</a:t>
            </a:r>
          </a:p>
        </p:txBody>
      </p:sp>
    </p:spTree>
    <p:extLst>
      <p:ext uri="{BB962C8B-B14F-4D97-AF65-F5344CB8AC3E}">
        <p14:creationId xmlns:p14="http://schemas.microsoft.com/office/powerpoint/2010/main" val="240726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Anti-Malware </a:t>
            </a:r>
            <a:r>
              <a:rPr lang="en-US" dirty="0" err="1"/>
              <a:t>DaemonSet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EDBF6-8D70-4A67-B190-CB8CC03D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1" y="1822943"/>
            <a:ext cx="10192193" cy="45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3. Securing connection to on-prem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Configure the virtual network for hybrid connections </a:t>
            </a:r>
          </a:p>
        </p:txBody>
      </p:sp>
    </p:spTree>
    <p:extLst>
      <p:ext uri="{BB962C8B-B14F-4D97-AF65-F5344CB8AC3E}">
        <p14:creationId xmlns:p14="http://schemas.microsoft.com/office/powerpoint/2010/main" val="3637092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Connections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 Virtual Network configuration when deploying the managed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Virtual Network of the Cluster is configured to connect to the on-premise circuit.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Allows any Pod to access on-premises resources such as database servers, mainframes, </a:t>
            </a:r>
            <a:r>
              <a:rPr lang="en-US" sz="2400"/>
              <a:t>SIEM</a:t>
            </a:r>
            <a:r>
              <a:rPr lang="en-US" sz="2400" dirty="0"/>
              <a:t> systems etc.</a:t>
            </a:r>
          </a:p>
        </p:txBody>
      </p:sp>
    </p:spTree>
    <p:extLst>
      <p:ext uri="{BB962C8B-B14F-4D97-AF65-F5344CB8AC3E}">
        <p14:creationId xmlns:p14="http://schemas.microsoft.com/office/powerpoint/2010/main" val="39633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4. Ensuring all cluster egress follows regulatory and compliance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Configure App Proxies for all application egress</a:t>
            </a:r>
          </a:p>
        </p:txBody>
      </p:sp>
    </p:spTree>
    <p:extLst>
      <p:ext uri="{BB962C8B-B14F-4D97-AF65-F5344CB8AC3E}">
        <p14:creationId xmlns:p14="http://schemas.microsoft.com/office/powerpoint/2010/main" val="323328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Proxies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Internet traffic must be forced through a proxy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HTTP_PROXY and HTTPS_PROXY 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Automate through Startup Scripts </a:t>
            </a:r>
          </a:p>
        </p:txBody>
      </p:sp>
    </p:spTree>
    <p:extLst>
      <p:ext uri="{BB962C8B-B14F-4D97-AF65-F5344CB8AC3E}">
        <p14:creationId xmlns:p14="http://schemas.microsoft.com/office/powerpoint/2010/main" val="24152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5. Enforcing secure communications between all application components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 custom certificates as part of app bootstrapping and enforce TLS via app config</a:t>
            </a:r>
          </a:p>
        </p:txBody>
      </p:sp>
    </p:spTree>
    <p:extLst>
      <p:ext uri="{BB962C8B-B14F-4D97-AF65-F5344CB8AC3E}">
        <p14:creationId xmlns:p14="http://schemas.microsoft.com/office/powerpoint/2010/main" val="3501285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B34F-0D21-49EA-A504-261208D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58CC1-4158-4E4B-B99F-10EFB6739DE5}"/>
              </a:ext>
            </a:extLst>
          </p:cNvPr>
          <p:cNvSpPr/>
          <p:nvPr/>
        </p:nvSpPr>
        <p:spPr>
          <a:xfrm>
            <a:off x="460075" y="1905506"/>
            <a:ext cx="111568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 – Installing Custom CA Certificates and SSL certificates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Most Enterprises use their own custom CA.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you get the CA certs onto the containers?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Using startup scripts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certificates from cloud storage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Install in correct location in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Enforcement is framework specific </a:t>
            </a:r>
          </a:p>
        </p:txBody>
      </p:sp>
    </p:spTree>
    <p:extLst>
      <p:ext uri="{BB962C8B-B14F-4D97-AF65-F5344CB8AC3E}">
        <p14:creationId xmlns:p14="http://schemas.microsoft.com/office/powerpoint/2010/main" val="42253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3EDF-9DFB-405E-A1C7-24020C35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74D81-1E03-45A3-B117-37CE4389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9" y="1842868"/>
            <a:ext cx="11884613" cy="47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0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B34F-0D21-49EA-A504-261208D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58677-0DE6-4555-A518-D0364460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0" y="1546902"/>
            <a:ext cx="11071837" cy="50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3DB71-BB3A-45EF-AC39-2CEBC272297A}"/>
              </a:ext>
            </a:extLst>
          </p:cNvPr>
          <p:cNvSpPr txBox="1"/>
          <p:nvPr/>
        </p:nvSpPr>
        <p:spPr>
          <a:xfrm>
            <a:off x="429208" y="2043404"/>
            <a:ext cx="11616612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Security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Monitoring</a:t>
            </a:r>
            <a:endParaRPr lang="en-US" sz="2400" dirty="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cs typeface="Arial"/>
              </a:rPr>
              <a:t>Management all the way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Startup Scripts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cs typeface="Arial"/>
              </a:rPr>
              <a:t>Additional Topics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Demos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Managed K8s - Best Practices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9056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D784-C2F3-4D1E-93C2-BCE0B227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Anti-Malware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4BAF9-EAF1-411F-80F5-84E378C5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604282"/>
            <a:ext cx="5456882" cy="4578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6B05C-BB0E-4DE8-A41E-5241C852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27" y="2349400"/>
            <a:ext cx="5468111" cy="2602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FB426D-241C-42D9-BFCD-4DAA6D957511}"/>
              </a:ext>
            </a:extLst>
          </p:cNvPr>
          <p:cNvSpPr/>
          <p:nvPr/>
        </p:nvSpPr>
        <p:spPr bwMode="auto">
          <a:xfrm>
            <a:off x="6257560" y="2349400"/>
            <a:ext cx="5015656" cy="880001"/>
          </a:xfrm>
          <a:prstGeom prst="rect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81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Configure verbose logging to </a:t>
            </a:r>
            <a:r>
              <a:rPr lang="en-US" sz="2400" dirty="0" err="1"/>
              <a:t>stdout</a:t>
            </a:r>
            <a:r>
              <a:rPr lang="en-US" sz="2400" dirty="0"/>
              <a:t> and stderr when developing your containerized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DaemonSet</a:t>
            </a:r>
            <a:r>
              <a:rPr lang="en-US" sz="2400" dirty="0"/>
              <a:t> that is built using the Splunk Universal Forwarder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Mounts the directory of container logs (stderr, </a:t>
            </a:r>
            <a:r>
              <a:rPr lang="en-US" sz="2400" dirty="0" err="1"/>
              <a:t>stdout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Forwards logs to Splunk Tenant.</a:t>
            </a:r>
          </a:p>
        </p:txBody>
      </p:sp>
    </p:spTree>
    <p:extLst>
      <p:ext uri="{BB962C8B-B14F-4D97-AF65-F5344CB8AC3E}">
        <p14:creationId xmlns:p14="http://schemas.microsoft.com/office/powerpoint/2010/main" val="144090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098F60-263C-422C-B3CB-4F9EB07B5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43"/>
          <a:stretch/>
        </p:blipFill>
        <p:spPr>
          <a:xfrm>
            <a:off x="6211918" y="1615554"/>
            <a:ext cx="5772150" cy="4791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2A9800-2460-46AB-8907-5155FB75328E}"/>
              </a:ext>
            </a:extLst>
          </p:cNvPr>
          <p:cNvSpPr/>
          <p:nvPr/>
        </p:nvSpPr>
        <p:spPr bwMode="auto">
          <a:xfrm>
            <a:off x="6758608" y="2584174"/>
            <a:ext cx="4166483" cy="1781092"/>
          </a:xfrm>
          <a:prstGeom prst="rect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4EA1E-0EA3-42EE-8903-BF741866C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1615554"/>
            <a:ext cx="59340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 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Managed Kubernetes Services typically have defaults for log rolling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Custom tools can be used to configure log rolling for your requirements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LogRotate</a:t>
            </a:r>
            <a:r>
              <a:rPr lang="en-US" sz="2400" dirty="0"/>
              <a:t> </a:t>
            </a:r>
            <a:r>
              <a:rPr lang="en-US" sz="2400" dirty="0" err="1"/>
              <a:t>DaemonSet</a:t>
            </a:r>
            <a:r>
              <a:rPr lang="en-US" sz="2400" dirty="0"/>
              <a:t> for example</a:t>
            </a:r>
          </a:p>
        </p:txBody>
      </p:sp>
    </p:spTree>
    <p:extLst>
      <p:ext uri="{BB962C8B-B14F-4D97-AF65-F5344CB8AC3E}">
        <p14:creationId xmlns:p14="http://schemas.microsoft.com/office/powerpoint/2010/main" val="557450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9884-9260-4AF9-87D5-FD72C7B8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LogRotate</a:t>
            </a:r>
            <a:r>
              <a:rPr lang="en-US" dirty="0"/>
              <a:t> </a:t>
            </a:r>
            <a:r>
              <a:rPr lang="en-US" dirty="0" err="1"/>
              <a:t>DaemonSet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EF5B9-BADB-412C-9A37-79BA7167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7" y="1615554"/>
            <a:ext cx="9241413" cy="47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72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B34F-0D21-49EA-A504-261208D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58CC1-4158-4E4B-B99F-10EFB6739DE5}"/>
              </a:ext>
            </a:extLst>
          </p:cNvPr>
          <p:cNvSpPr/>
          <p:nvPr/>
        </p:nvSpPr>
        <p:spPr>
          <a:xfrm>
            <a:off x="460075" y="1905506"/>
            <a:ext cx="111568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External configurations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Downloaded from Cloud Storage using startup scripts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Applied to the application configuration in the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DevOps build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Automate build and container creation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Deployment to test cluster using Helm and Brigade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Common base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All applications must use a set of pre-configured base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These images are hardened with the latest updates and security settings.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Applications are </a:t>
            </a:r>
            <a:r>
              <a:rPr lang="en-US" sz="2400" dirty="0" err="1"/>
              <a:t>overlayed</a:t>
            </a:r>
            <a:r>
              <a:rPr lang="en-US" sz="2400" dirty="0"/>
              <a:t> on top of these base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637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all the 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Container registry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Databases (SQL or NoSQL)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Storage (</a:t>
            </a:r>
            <a:r>
              <a:rPr lang="en-US" sz="2400"/>
              <a:t>file shares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375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Script Use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External App Configuration</a:t>
            </a:r>
            <a:endParaRPr lang="en-US" sz="2400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SSL enforcement for Cluster Traffic</a:t>
            </a:r>
            <a:endParaRPr lang="en-US" sz="2400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Custom Host Files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 Certificates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TLS certificates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Time Zone setting</a:t>
            </a:r>
          </a:p>
          <a:p>
            <a:endParaRPr lang="en-US" sz="2400" dirty="0"/>
          </a:p>
          <a:p>
            <a:r>
              <a:rPr lang="en-US" sz="2400" dirty="0"/>
              <a:t>Plugging into the application startup process</a:t>
            </a:r>
          </a:p>
        </p:txBody>
      </p:sp>
    </p:spTree>
    <p:extLst>
      <p:ext uri="{BB962C8B-B14F-4D97-AF65-F5344CB8AC3E}">
        <p14:creationId xmlns:p14="http://schemas.microsoft.com/office/powerpoint/2010/main" val="2664247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Startup Scripts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Implementation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cs typeface="Arial"/>
              </a:rPr>
              <a:t>Store startup script (.</a:t>
            </a:r>
            <a:r>
              <a:rPr lang="en-US" sz="2400" dirty="0" err="1">
                <a:cs typeface="Arial"/>
              </a:rPr>
              <a:t>sh</a:t>
            </a:r>
            <a:r>
              <a:rPr lang="en-US" sz="2400" dirty="0">
                <a:cs typeface="Arial"/>
              </a:rPr>
              <a:t> or .</a:t>
            </a:r>
            <a:r>
              <a:rPr lang="en-US" sz="2400" dirty="0" err="1">
                <a:cs typeface="Arial"/>
              </a:rPr>
              <a:t>cmd</a:t>
            </a:r>
            <a:r>
              <a:rPr lang="en-US" sz="2400" dirty="0">
                <a:cs typeface="Arial"/>
              </a:rPr>
              <a:t>) in cloud storage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cs typeface="Arial"/>
              </a:rPr>
              <a:t>All applications include a small script which loads and runs this startup script before handing off control to the application entry point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cs typeface="Arial"/>
              </a:rPr>
              <a:t>Use secrets to store the URLs to the startup script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418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Virtual Node (Serverless)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Azure Files + Backup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cs typeface="Arial"/>
              </a:rPr>
              <a:t>Stateful containers can mount an SMB share and persist information.</a:t>
            </a:r>
          </a:p>
        </p:txBody>
      </p:sp>
    </p:spTree>
    <p:extLst>
      <p:ext uri="{BB962C8B-B14F-4D97-AF65-F5344CB8AC3E}">
        <p14:creationId xmlns:p14="http://schemas.microsoft.com/office/powerpoint/2010/main" val="105730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FF13-D9B7-4517-BACB-1800C898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C2B40-5C47-4363-8483-511E08A52F9F}"/>
              </a:ext>
            </a:extLst>
          </p:cNvPr>
          <p:cNvSpPr txBox="1"/>
          <p:nvPr/>
        </p:nvSpPr>
        <p:spPr>
          <a:xfrm>
            <a:off x="132272" y="1615554"/>
            <a:ext cx="112143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Managed (PaaS) versus Unmanaged (IaaS)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Enterprises like the idea of PaaS – low maintenance but also few customizations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also have specific standards they must meet for their applications, security and compliance.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typically results in heavy customization of the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want to have their cake and eat it too!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talk gives you some ideas on how you can achieve this with Kubernetes.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Note Azure Kubernetes Service (AKS) is the reference used but everything is done within the Kubernetes model and should work with other cloud vendors.</a:t>
            </a:r>
          </a:p>
        </p:txBody>
      </p:sp>
    </p:spTree>
    <p:extLst>
      <p:ext uri="{BB962C8B-B14F-4D97-AF65-F5344CB8AC3E}">
        <p14:creationId xmlns:p14="http://schemas.microsoft.com/office/powerpoint/2010/main" val="4048057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CF41-ED2F-4420-A0AF-53764B85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8213B-2797-473E-9D85-DCB5B97F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2" y="1542539"/>
            <a:ext cx="4262093" cy="5303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0525F0-293C-41A0-936D-11133F8099CA}"/>
              </a:ext>
            </a:extLst>
          </p:cNvPr>
          <p:cNvSpPr txBox="1"/>
          <p:nvPr/>
        </p:nvSpPr>
        <p:spPr>
          <a:xfrm>
            <a:off x="5118339" y="1673525"/>
            <a:ext cx="6602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Dynamically allocates resources using serverless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with Azure Container Instances in Azure or </a:t>
            </a:r>
            <a:r>
              <a:rPr lang="en-US" dirty="0" err="1"/>
              <a:t>Fargate</a:t>
            </a:r>
            <a:r>
              <a:rPr lang="en-US" dirty="0"/>
              <a:t> in AWS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a few seconds to spin up Pods.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for burst traffic of short-running containers</a:t>
            </a:r>
          </a:p>
        </p:txBody>
      </p:sp>
    </p:spTree>
    <p:extLst>
      <p:ext uri="{BB962C8B-B14F-4D97-AF65-F5344CB8AC3E}">
        <p14:creationId xmlns:p14="http://schemas.microsoft.com/office/powerpoint/2010/main" val="98465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6DA2-2AEF-4E58-990B-EBE63B29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Shares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D4CB4-A384-444C-8A1D-98F1805322DA}"/>
              </a:ext>
            </a:extLst>
          </p:cNvPr>
          <p:cNvSpPr txBox="1"/>
          <p:nvPr/>
        </p:nvSpPr>
        <p:spPr>
          <a:xfrm>
            <a:off x="3962399" y="1823049"/>
            <a:ext cx="803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existing SMB file shares form Pods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Managed file service such as Azure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for sharing existing files from other internal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Files can be </a:t>
            </a:r>
            <a:r>
              <a:rPr lang="en-US"/>
              <a:t>backed 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AC7DF-3BCD-4946-8351-C0A3A117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" y="1677237"/>
            <a:ext cx="3462363" cy="45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97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Anti-Malware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LogRotate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Splunk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Serverless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File Share</a:t>
            </a:r>
          </a:p>
        </p:txBody>
      </p:sp>
    </p:spTree>
    <p:extLst>
      <p:ext uri="{BB962C8B-B14F-4D97-AF65-F5344CB8AC3E}">
        <p14:creationId xmlns:p14="http://schemas.microsoft.com/office/powerpoint/2010/main" val="1356215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K8s- Best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Projects with heavy dependencies ought to be packaged and deployed using Helm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Leverage Pipeline variables to deploy YAML to different environments </a:t>
            </a: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Deploy and Administrate your clusters through the API (or </a:t>
            </a:r>
            <a:r>
              <a:rPr lang="en-US" sz="2400" b="1" dirty="0" err="1"/>
              <a:t>kubectl</a:t>
            </a:r>
            <a:r>
              <a:rPr lang="en-US" sz="2400" dirty="0"/>
              <a:t>) - no SSH</a:t>
            </a:r>
            <a:r>
              <a:rPr lang="en-US" sz="2400" dirty="0">
                <a:cs typeface="Arial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Establish naming conventions for all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Image pulls should be from private, managed container registries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Use managed databases for any back-end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669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9621-CF58-46F0-B2EB-C4FEBFAF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(Microsoft-centric)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F0B53B-455E-4911-A551-8E26D136C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35159"/>
              </p:ext>
            </p:extLst>
          </p:nvPr>
        </p:nvGraphicFramePr>
        <p:xfrm>
          <a:off x="309489" y="1540411"/>
          <a:ext cx="11584745" cy="5183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2850">
                  <a:extLst>
                    <a:ext uri="{9D8B030D-6E8A-4147-A177-3AD203B41FA5}">
                      <a16:colId xmlns:a16="http://schemas.microsoft.com/office/drawing/2014/main" val="3589454260"/>
                    </a:ext>
                  </a:extLst>
                </a:gridCol>
                <a:gridCol w="6927982">
                  <a:extLst>
                    <a:ext uri="{9D8B030D-6E8A-4147-A177-3AD203B41FA5}">
                      <a16:colId xmlns:a16="http://schemas.microsoft.com/office/drawing/2014/main" val="727782513"/>
                    </a:ext>
                  </a:extLst>
                </a:gridCol>
                <a:gridCol w="3223913">
                  <a:extLst>
                    <a:ext uri="{9D8B030D-6E8A-4147-A177-3AD203B41FA5}">
                      <a16:colId xmlns:a16="http://schemas.microsoft.com/office/drawing/2014/main" val="2999868266"/>
                    </a:ext>
                  </a:extLst>
                </a:gridCol>
              </a:tblGrid>
              <a:tr h="821104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Kubernetes concepts​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to Kubernetes and Azure Kubernetes Service (AKS)? Check out these docs to learn more about core Kubernetes concepts. 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  <a:hlinkClick r:id="rId2"/>
                        </a:rPr>
                        <a:t>https://docs.microsoft.com/en-</a:t>
                      </a:r>
                      <a:r>
                        <a:rPr lang="en-US" sz="1100" u="sng">
                          <a:effectLst/>
                          <a:hlinkClick r:id="rId3"/>
                        </a:rPr>
                        <a:t>us/azure/aks/concepts-clusters-workloads</a:t>
                      </a:r>
                      <a:r>
                        <a:rPr lang="en-US" sz="1100">
                          <a:effectLst/>
                        </a:rPr>
                        <a:t>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4533305"/>
                  </a:ext>
                </a:extLst>
              </a:tr>
              <a:tr h="72665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Kubernetes best practices​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Interested in ensuring best results when you are using Kubernetes? Check out these best practices shared  by AKS experts.​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  <a:hlinkClick r:id="rId4"/>
                        </a:rPr>
                        <a:t>http://aka.ms/aks/bestpractices</a:t>
                      </a:r>
                      <a:r>
                        <a:rPr lang="en-US" sz="1100">
                          <a:effectLst/>
                        </a:rPr>
                        <a:t>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5126036"/>
                  </a:ext>
                </a:extLst>
              </a:tr>
              <a:tr h="797975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Microservices architecture reference​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Learn how you can architect microservices with AKS​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  <a:hlinkClick r:id="rId5"/>
                        </a:rPr>
                        <a:t>https://aka.ms/microservices-aks</a:t>
                      </a:r>
                      <a:r>
                        <a:rPr lang="en-US" sz="1100">
                          <a:effectLst/>
                        </a:rPr>
                        <a:t>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4954098"/>
                  </a:ext>
                </a:extLst>
              </a:tr>
              <a:tr h="1009033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Phippy Goes To The Zoo​ – online download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Join Phippy on her new adventure as she takes her niece on an educational trip to the Kubernetes Zoo and learns about ingresses, CronJobs, CRDs, and more! Download now.​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  <a:hlinkClick r:id="rId6"/>
                        </a:rPr>
                        <a:t>https://aka.ms/childrensguide2</a:t>
                      </a:r>
                      <a:r>
                        <a:rPr lang="en-US" sz="1100">
                          <a:effectLst/>
                        </a:rPr>
                        <a:t>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0752827"/>
                  </a:ext>
                </a:extLst>
              </a:tr>
              <a:tr h="91458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Brendan's Distributed Systems webinar​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Join Brendan Burns, cofounder of Kubernetes, to learn how to use the concepts, patterns, and practices outlined in his e-book, Designing Distributed Systems.​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  <a:hlinkClick r:id="rId7"/>
                        </a:rPr>
                        <a:t>https://info.microsoft.com/ww-ondemand-</a:t>
                      </a:r>
                      <a:r>
                        <a:rPr lang="en-US" sz="1100" u="sng">
                          <a:effectLst/>
                          <a:hlinkClick r:id="rId8"/>
                        </a:rPr>
                        <a:t>designing-distributed-systems.html</a:t>
                      </a:r>
                      <a:r>
                        <a:rPr lang="en-US" sz="1100">
                          <a:effectLst/>
                        </a:rPr>
                        <a:t>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12468329"/>
                  </a:ext>
                </a:extLst>
              </a:tr>
              <a:tr h="914588"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Brendan's running Kubernetes in production webinar​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Register for this webinar to help structure your projects for Kubernetes. Kubernetes co-founder Brendan Burns will walk you through a file system layout to prepare your application for Kubernetes and organize for a weekly or daily release.  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  <a:hlinkClick r:id="rId9"/>
                        </a:rPr>
                        <a:t>https://aka.ms/</a:t>
                      </a:r>
                      <a:r>
                        <a:rPr lang="en-US" sz="1100" u="sng" dirty="0">
                          <a:effectLst/>
                          <a:hlinkClick r:id="rId10"/>
                        </a:rPr>
                        <a:t>k8s/Brendan-production-video</a:t>
                      </a:r>
                      <a:r>
                        <a:rPr lang="en-US" sz="1100" dirty="0">
                          <a:effectLst/>
                        </a:rPr>
                        <a:t> ​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45112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242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2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Restricting attack surface of the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Configuring machines based on existing security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Securing connection to on-prem resources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Ensuring all cluster egress follows regulatory and compliance requirements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Enforcing secure communications between all application components </a:t>
            </a:r>
          </a:p>
        </p:txBody>
      </p:sp>
    </p:spTree>
    <p:extLst>
      <p:ext uri="{BB962C8B-B14F-4D97-AF65-F5344CB8AC3E}">
        <p14:creationId xmlns:p14="http://schemas.microsoft.com/office/powerpoint/2010/main" val="262046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Security- 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Restricting access to the cluster via RBAC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Cutting off the cluster from the Internet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 ILB notation in service YAML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Enterprises have requirements to install custom anti-malware on the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 Proxy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Certificates (SSL and CA)</a:t>
            </a:r>
          </a:p>
        </p:txBody>
      </p:sp>
    </p:spTree>
    <p:extLst>
      <p:ext uri="{BB962C8B-B14F-4D97-AF65-F5344CB8AC3E}">
        <p14:creationId xmlns:p14="http://schemas.microsoft.com/office/powerpoint/2010/main" val="390898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1. Reducing attack surface area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public access from the internet [internal load balancer]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Control cluster user permissions with access controls [RBAC]</a:t>
            </a:r>
          </a:p>
        </p:txBody>
      </p:sp>
    </p:spTree>
    <p:extLst>
      <p:ext uri="{BB962C8B-B14F-4D97-AF65-F5344CB8AC3E}">
        <p14:creationId xmlns:p14="http://schemas.microsoft.com/office/powerpoint/2010/main" val="43678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371E-1077-4799-86EE-B147CCC3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Load Balancer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35A26-8241-4936-9733-7DEE6399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7" y="1615554"/>
            <a:ext cx="8959969" cy="51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1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2B7F1-47C3-438F-82C8-9C5D5B72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12" y="1741521"/>
            <a:ext cx="5729788" cy="2736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35816-D70C-485D-8234-FD7047D5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96" y="1741521"/>
            <a:ext cx="5486092" cy="40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2. Configuring machines based on existing security requirements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Enterprises have hardening standards for Linux machines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Leverage k8s native methods to implement custom software on the nodes </a:t>
            </a:r>
          </a:p>
        </p:txBody>
      </p:sp>
    </p:spTree>
    <p:extLst>
      <p:ext uri="{BB962C8B-B14F-4D97-AF65-F5344CB8AC3E}">
        <p14:creationId xmlns:p14="http://schemas.microsoft.com/office/powerpoint/2010/main" val="200182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10699</TotalTime>
  <Words>1174</Words>
  <Application>Microsoft Office PowerPoint</Application>
  <PresentationFormat>Widescreen</PresentationFormat>
  <Paragraphs>208</Paragraphs>
  <Slides>35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Managed Kubernetes Service in the Enterprise Daniel Selman - Kubernetes Consultant - Daniel.Selman@microsoft.com  Sujit D’Mello - Principal Consultant - Sujit.DMello@microsoft.com </vt:lpstr>
      <vt:lpstr>Agenda</vt:lpstr>
      <vt:lpstr>Context</vt:lpstr>
      <vt:lpstr>Security</vt:lpstr>
      <vt:lpstr>Security- Old</vt:lpstr>
      <vt:lpstr>Security</vt:lpstr>
      <vt:lpstr>Internal Load Balancer</vt:lpstr>
      <vt:lpstr>RBAC</vt:lpstr>
      <vt:lpstr>Security</vt:lpstr>
      <vt:lpstr>Anti-Malware DaemonSet </vt:lpstr>
      <vt:lpstr>Anti-Malware DaemonSet </vt:lpstr>
      <vt:lpstr>Security</vt:lpstr>
      <vt:lpstr>Hybrid Connections</vt:lpstr>
      <vt:lpstr>Security</vt:lpstr>
      <vt:lpstr>App Proxies</vt:lpstr>
      <vt:lpstr>Security</vt:lpstr>
      <vt:lpstr>Certificates</vt:lpstr>
      <vt:lpstr>ASP.NET Core Example</vt:lpstr>
      <vt:lpstr>Certificates</vt:lpstr>
      <vt:lpstr>Demo: Anti-Malware</vt:lpstr>
      <vt:lpstr>Monitoring</vt:lpstr>
      <vt:lpstr>Splunk</vt:lpstr>
      <vt:lpstr>Monitoring</vt:lpstr>
      <vt:lpstr>LogRotate DaemonSet </vt:lpstr>
      <vt:lpstr>Applications</vt:lpstr>
      <vt:lpstr>Managed all the way</vt:lpstr>
      <vt:lpstr>Startup Script Use Cases</vt:lpstr>
      <vt:lpstr>Startup Scripts</vt:lpstr>
      <vt:lpstr>Other Topics</vt:lpstr>
      <vt:lpstr>Virtual Node</vt:lpstr>
      <vt:lpstr>File Shares</vt:lpstr>
      <vt:lpstr>Demos</vt:lpstr>
      <vt:lpstr>Managed K8s- Best Practices</vt:lpstr>
      <vt:lpstr>Resources (Microsoft-centric)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Daniel Selman</cp:lastModifiedBy>
  <cp:revision>8</cp:revision>
  <dcterms:created xsi:type="dcterms:W3CDTF">2018-08-06T21:23:14Z</dcterms:created>
  <dcterms:modified xsi:type="dcterms:W3CDTF">2018-12-12T19:15:44Z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daselman@microsoft.com</vt:lpwstr>
  </property>
  <property fmtid="{D5CDD505-2E9C-101B-9397-08002B2CF9AE}" pid="5" name="MSIP_Label_f42aa342-8706-4288-bd11-ebb85995028c_SetDate">
    <vt:lpwstr>2018-10-15T18:28:42.4885257Z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